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4C4A3-2285-48D7-B762-F0AC41E56EE8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1B20D1-188E-4E19-976F-D4A5142B8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404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DD7F7CD-0460-4837-913A-A4AE58D14ED3}" type="slidenum">
              <a:t>1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515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AE5B54F-7C3C-44A1-B1CF-1EBDD6EC05C0}" type="slidenum">
              <a:t>2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1930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119DF61-B23E-451D-966C-EAB6A4413890}" type="slidenum">
              <a:t>3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750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4A118-6782-4922-B430-63701BE893C0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14B9-942C-443B-B77B-BABF80AB6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853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4A118-6782-4922-B430-63701BE893C0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14B9-942C-443B-B77B-BABF80AB6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789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4A118-6782-4922-B430-63701BE893C0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14B9-942C-443B-B77B-BABF80AB6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513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4A118-6782-4922-B430-63701BE893C0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14B9-942C-443B-B77B-BABF80AB6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277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4A118-6782-4922-B430-63701BE893C0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14B9-942C-443B-B77B-BABF80AB6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376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4A118-6782-4922-B430-63701BE893C0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14B9-942C-443B-B77B-BABF80AB6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221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4A118-6782-4922-B430-63701BE893C0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14B9-942C-443B-B77B-BABF80AB6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4A118-6782-4922-B430-63701BE893C0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14B9-942C-443B-B77B-BABF80AB6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154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4A118-6782-4922-B430-63701BE893C0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14B9-942C-443B-B77B-BABF80AB6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672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4A118-6782-4922-B430-63701BE893C0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14B9-942C-443B-B77B-BABF80AB6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518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4A118-6782-4922-B430-63701BE893C0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14B9-942C-443B-B77B-BABF80AB6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339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4A118-6782-4922-B430-63701BE893C0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F14B9-942C-443B-B77B-BABF80AB68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493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ru-RU">
                <a:cs typeface="Tahoma" pitchFamily="2"/>
              </a:rPr>
              <a:t>Лепка «Веселыее гусеницы»</a:t>
            </a:r>
          </a:p>
        </p:txBody>
      </p:sp>
      <p:pic>
        <p:nvPicPr>
          <p:cNvPr id="3" name="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357316" y="1369698"/>
            <a:ext cx="4049336" cy="405161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654154" y="1418359"/>
            <a:ext cx="4369384" cy="465612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955366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ru-RU">
                <a:cs typeface="Tahoma" pitchFamily="2"/>
              </a:rPr>
              <a:t>Лепка «Разноцветные цветочки»</a:t>
            </a:r>
          </a:p>
        </p:txBody>
      </p:sp>
      <p:pic>
        <p:nvPicPr>
          <p:cNvPr id="3" name="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850105" y="1418359"/>
            <a:ext cx="8285150" cy="406827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673082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980739" y="-4570"/>
            <a:ext cx="8229630" cy="1701186"/>
          </a:xfrm>
        </p:spPr>
        <p:txBody>
          <a:bodyPr/>
          <a:lstStyle/>
          <a:p>
            <a:pPr lvl="0"/>
            <a:r>
              <a:rPr lang="ru-RU">
                <a:cs typeface="Tahoma" pitchFamily="2"/>
              </a:rPr>
              <a:t>Совместная работа с детьми, лепка «Букет волшебных цветов»</a:t>
            </a:r>
          </a:p>
        </p:txBody>
      </p:sp>
      <p:pic>
        <p:nvPicPr>
          <p:cNvPr id="3" name="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184211" y="1696606"/>
            <a:ext cx="3805704" cy="4357953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980116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Широкоэкранный</PresentationFormat>
  <Paragraphs>6</Paragraphs>
  <Slides>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Liberation Serif</vt:lpstr>
      <vt:lpstr>Segoe UI</vt:lpstr>
      <vt:lpstr>Tahoma</vt:lpstr>
      <vt:lpstr>Тема Office</vt:lpstr>
      <vt:lpstr>Лепка «Веселыее гусеницы»</vt:lpstr>
      <vt:lpstr>Лепка «Разноцветные цветочки»</vt:lpstr>
      <vt:lpstr>Совместная работа с детьми, лепка «Букет волшебных цветов»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Лепка «Веселыее гусеницы»</dc:title>
  <dc:creator>Дмитрий Князев</dc:creator>
  <cp:lastModifiedBy>Дмитрий Князев</cp:lastModifiedBy>
  <cp:revision>1</cp:revision>
  <dcterms:created xsi:type="dcterms:W3CDTF">2021-05-28T21:06:21Z</dcterms:created>
  <dcterms:modified xsi:type="dcterms:W3CDTF">2021-05-28T21:06:42Z</dcterms:modified>
</cp:coreProperties>
</file>