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5" d="100"/>
          <a:sy n="65" d="100"/>
        </p:scale>
        <p:origin x="700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8DC229-5F69-49F9-9F54-1892287F1748}" type="datetimeFigureOut">
              <a:rPr lang="ru-RU" smtClean="0"/>
              <a:t>29.05.2021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5493EA-101A-41D1-A97A-5BF21C1F2D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43846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6"/>
          <p:cNvSpPr txBox="1"/>
          <p:nvPr/>
        </p:nvSpPr>
        <p:spPr>
          <a:xfrm>
            <a:off x="4278962" y="10157402"/>
            <a:ext cx="3280684" cy="534238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b" anchorCtr="0" compatLnSpc="1">
            <a:noAutofit/>
          </a:bodyPr>
          <a:lstStyle/>
          <a:p>
            <a:pPr marL="0" marR="0" lvl="0" indent="0" algn="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20EEFE07-498E-42BD-ABE3-47E2138079EA}" type="slidenum">
              <a:t>1</a:t>
            </a:fld>
            <a:endParaRPr lang="ru-RU" sz="1400" b="0" i="0" u="none" strike="noStrike" kern="1200" cap="none" spc="0" baseline="0">
              <a:solidFill>
                <a:srgbClr val="000000"/>
              </a:solidFill>
              <a:uFillTx/>
              <a:latin typeface="Liberation Serif" pitchFamily="18"/>
              <a:ea typeface="Segoe UI" pitchFamily="2"/>
              <a:cs typeface="Tahoma" pitchFamily="2"/>
            </a:endParaRPr>
          </a:p>
        </p:txBody>
      </p:sp>
      <p:sp>
        <p:nvSpPr>
          <p:cNvPr id="3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217488" y="812800"/>
            <a:ext cx="7123112" cy="4008438"/>
          </a:xfrm>
          <a:solidFill>
            <a:srgbClr val="729FCF"/>
          </a:solidFill>
          <a:ln w="25402">
            <a:solidFill>
              <a:srgbClr val="3465A4"/>
            </a:solidFill>
            <a:prstDash val="solid"/>
          </a:ln>
        </p:spPr>
      </p:sp>
      <p:sp>
        <p:nvSpPr>
          <p:cNvPr id="4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84574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6"/>
          <p:cNvSpPr txBox="1"/>
          <p:nvPr/>
        </p:nvSpPr>
        <p:spPr>
          <a:xfrm>
            <a:off x="4278962" y="10157402"/>
            <a:ext cx="3280684" cy="534238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b" anchorCtr="0" compatLnSpc="1">
            <a:noAutofit/>
          </a:bodyPr>
          <a:lstStyle/>
          <a:p>
            <a:pPr marL="0" marR="0" lvl="0" indent="0" algn="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368DC0AE-28D9-484B-8427-ABE5517A5F9D}" type="slidenum">
              <a:t>2</a:t>
            </a:fld>
            <a:endParaRPr lang="ru-RU" sz="1400" b="0" i="0" u="none" strike="noStrike" kern="1200" cap="none" spc="0" baseline="0">
              <a:solidFill>
                <a:srgbClr val="000000"/>
              </a:solidFill>
              <a:uFillTx/>
              <a:latin typeface="Liberation Serif" pitchFamily="18"/>
              <a:ea typeface="Segoe UI" pitchFamily="2"/>
              <a:cs typeface="Tahoma" pitchFamily="2"/>
            </a:endParaRPr>
          </a:p>
        </p:txBody>
      </p:sp>
      <p:sp>
        <p:nvSpPr>
          <p:cNvPr id="3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1"/>
            <a:ext cx="5345116" cy="4008436"/>
          </a:xfrm>
          <a:solidFill>
            <a:srgbClr val="729FCF"/>
          </a:solidFill>
          <a:ln w="25402">
            <a:solidFill>
              <a:srgbClr val="3465A4"/>
            </a:solidFill>
            <a:prstDash val="solid"/>
          </a:ln>
        </p:spPr>
      </p:sp>
      <p:sp>
        <p:nvSpPr>
          <p:cNvPr id="4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94119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6"/>
          <p:cNvSpPr txBox="1"/>
          <p:nvPr/>
        </p:nvSpPr>
        <p:spPr>
          <a:xfrm>
            <a:off x="4278962" y="10157402"/>
            <a:ext cx="3280684" cy="534238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b" anchorCtr="0" compatLnSpc="1">
            <a:noAutofit/>
          </a:bodyPr>
          <a:lstStyle/>
          <a:p>
            <a:pPr marL="0" marR="0" lvl="0" indent="0" algn="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9DF72DA9-ABF0-4F0A-AD5E-CB811A35602A}" type="slidenum">
              <a:t>3</a:t>
            </a:fld>
            <a:endParaRPr lang="ru-RU" sz="1400" b="0" i="0" u="none" strike="noStrike" kern="1200" cap="none" spc="0" baseline="0">
              <a:solidFill>
                <a:srgbClr val="000000"/>
              </a:solidFill>
              <a:uFillTx/>
              <a:latin typeface="Liberation Serif" pitchFamily="18"/>
              <a:ea typeface="Segoe UI" pitchFamily="2"/>
              <a:cs typeface="Tahoma" pitchFamily="2"/>
            </a:endParaRPr>
          </a:p>
        </p:txBody>
      </p:sp>
      <p:sp>
        <p:nvSpPr>
          <p:cNvPr id="3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217488" y="812800"/>
            <a:ext cx="7123112" cy="4008438"/>
          </a:xfrm>
          <a:solidFill>
            <a:srgbClr val="729FCF"/>
          </a:solidFill>
          <a:ln w="25402">
            <a:solidFill>
              <a:srgbClr val="3465A4"/>
            </a:solidFill>
            <a:prstDash val="solid"/>
          </a:ln>
        </p:spPr>
      </p:sp>
      <p:sp>
        <p:nvSpPr>
          <p:cNvPr id="4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99348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F1246-841F-4E1D-A2F0-04135FA108C3}" type="datetimeFigureOut">
              <a:rPr lang="ru-RU" smtClean="0"/>
              <a:t>29.05.2021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9C3FD-61AD-47D9-BCFA-52C5BCED2E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8119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F1246-841F-4E1D-A2F0-04135FA108C3}" type="datetimeFigureOut">
              <a:rPr lang="ru-RU" smtClean="0"/>
              <a:t>29.05.2021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9C3FD-61AD-47D9-BCFA-52C5BCED2E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25136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F1246-841F-4E1D-A2F0-04135FA108C3}" type="datetimeFigureOut">
              <a:rPr lang="ru-RU" smtClean="0"/>
              <a:t>29.05.2021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9C3FD-61AD-47D9-BCFA-52C5BCED2E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48786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F1246-841F-4E1D-A2F0-04135FA108C3}" type="datetimeFigureOut">
              <a:rPr lang="ru-RU" smtClean="0"/>
              <a:t>29.05.2021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9C3FD-61AD-47D9-BCFA-52C5BCED2E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96481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F1246-841F-4E1D-A2F0-04135FA108C3}" type="datetimeFigureOut">
              <a:rPr lang="ru-RU" smtClean="0"/>
              <a:t>29.05.2021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9C3FD-61AD-47D9-BCFA-52C5BCED2E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31985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F1246-841F-4E1D-A2F0-04135FA108C3}" type="datetimeFigureOut">
              <a:rPr lang="ru-RU" smtClean="0"/>
              <a:t>29.05.2021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9C3FD-61AD-47D9-BCFA-52C5BCED2E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12283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F1246-841F-4E1D-A2F0-04135FA108C3}" type="datetimeFigureOut">
              <a:rPr lang="ru-RU" smtClean="0"/>
              <a:t>29.05.2021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9C3FD-61AD-47D9-BCFA-52C5BCED2E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41992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F1246-841F-4E1D-A2F0-04135FA108C3}" type="datetimeFigureOut">
              <a:rPr lang="ru-RU" smtClean="0"/>
              <a:t>29.05.2021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9C3FD-61AD-47D9-BCFA-52C5BCED2E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56110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F1246-841F-4E1D-A2F0-04135FA108C3}" type="datetimeFigureOut">
              <a:rPr lang="ru-RU" smtClean="0"/>
              <a:t>29.05.2021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9C3FD-61AD-47D9-BCFA-52C5BCED2E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23649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F1246-841F-4E1D-A2F0-04135FA108C3}" type="datetimeFigureOut">
              <a:rPr lang="ru-RU" smtClean="0"/>
              <a:t>29.05.2021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9C3FD-61AD-47D9-BCFA-52C5BCED2E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35795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F1246-841F-4E1D-A2F0-04135FA108C3}" type="datetimeFigureOut">
              <a:rPr lang="ru-RU" smtClean="0"/>
              <a:t>29.05.2021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9C3FD-61AD-47D9-BCFA-52C5BCED2E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73665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DF1246-841F-4E1D-A2F0-04135FA108C3}" type="datetimeFigureOut">
              <a:rPr lang="ru-RU" smtClean="0"/>
              <a:t>29.05.2021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C9C3FD-61AD-47D9-BCFA-52C5BCED2E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20539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1980739" y="-4570"/>
            <a:ext cx="8229630" cy="1701186"/>
          </a:xfrm>
        </p:spPr>
        <p:txBody>
          <a:bodyPr>
            <a:normAutofit fontScale="90000"/>
          </a:bodyPr>
          <a:lstStyle/>
          <a:p>
            <a:pPr lvl="0"/>
            <a:r>
              <a:rPr lang="ru-RU">
                <a:cs typeface="Tahoma" pitchFamily="2"/>
              </a:rPr>
              <a:t>Совместная работа с детьми, рисование ладошками «Светит солнышко»</a:t>
            </a:r>
          </a:p>
        </p:txBody>
      </p:sp>
      <p:pic>
        <p:nvPicPr>
          <p:cNvPr id="3" name="">
            <a:extLst>
              <a:ext uri="{FF2B5EF4-FFF2-40B4-BE49-F238E27FC236}">
                <a16:creationId xmlns:a16="http://schemas.microsoft.com/office/drawing/2014/main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2764543" y="1735471"/>
            <a:ext cx="6792980" cy="4077747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7149444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lvl="0"/>
            <a:r>
              <a:rPr lang="ru-RU">
                <a:cs typeface="Tahoma" pitchFamily="2"/>
              </a:rPr>
              <a:t>Аппликация к празднику 8 Марта «Подарок для мамы»</a:t>
            </a:r>
          </a:p>
        </p:txBody>
      </p:sp>
      <p:pic>
        <p:nvPicPr>
          <p:cNvPr id="3" name="">
            <a:extLst>
              <a:ext uri="{FF2B5EF4-FFF2-40B4-BE49-F238E27FC236}">
                <a16:creationId xmlns:a16="http://schemas.microsoft.com/office/drawing/2014/main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1654154" y="2115618"/>
            <a:ext cx="4898780" cy="3566966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4" name="">
            <a:extLst>
              <a:ext uri="{FF2B5EF4-FFF2-40B4-BE49-F238E27FC236}">
                <a16:creationId xmlns:a16="http://schemas.microsoft.com/office/drawing/2014/main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6865152" y="1604844"/>
            <a:ext cx="3672125" cy="4404333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30264359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">
            <a:extLst>
              <a:ext uri="{FF2B5EF4-FFF2-40B4-BE49-F238E27FC236}">
                <a16:creationId xmlns:a16="http://schemas.microsoft.com/office/drawing/2014/main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1850105" y="261268"/>
            <a:ext cx="8229954" cy="5160048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35889672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24</Words>
  <Application>Microsoft Office PowerPoint</Application>
  <PresentationFormat>Широкоэкранный</PresentationFormat>
  <Paragraphs>5</Paragraphs>
  <Slides>3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10" baseType="lpstr">
      <vt:lpstr>Arial</vt:lpstr>
      <vt:lpstr>Calibri</vt:lpstr>
      <vt:lpstr>Calibri Light</vt:lpstr>
      <vt:lpstr>Liberation Serif</vt:lpstr>
      <vt:lpstr>Segoe UI</vt:lpstr>
      <vt:lpstr>Tahoma</vt:lpstr>
      <vt:lpstr>Тема Office</vt:lpstr>
      <vt:lpstr>Совместная работа с детьми, рисование ладошками «Светит солнышко»</vt:lpstr>
      <vt:lpstr>Аппликация к празднику 8 Марта «Подарок для мамы»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Совместная работа с детьми, рисование ладошками «Светит солнышко»</dc:title>
  <dc:creator>Дмитрий Князев</dc:creator>
  <cp:lastModifiedBy>Дмитрий Князев</cp:lastModifiedBy>
  <cp:revision>1</cp:revision>
  <dcterms:created xsi:type="dcterms:W3CDTF">2021-05-28T21:06:49Z</dcterms:created>
  <dcterms:modified xsi:type="dcterms:W3CDTF">2021-05-28T21:06:53Z</dcterms:modified>
</cp:coreProperties>
</file>