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A64D-8FF3-481E-BFEA-6F49E903C8F5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E331F-54C1-4582-A18B-68C0C1B22B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9655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A64D-8FF3-481E-BFEA-6F49E903C8F5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E331F-54C1-4582-A18B-68C0C1B22B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7378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A64D-8FF3-481E-BFEA-6F49E903C8F5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E331F-54C1-4582-A18B-68C0C1B22B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1868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A64D-8FF3-481E-BFEA-6F49E903C8F5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E331F-54C1-4582-A18B-68C0C1B22B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747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A64D-8FF3-481E-BFEA-6F49E903C8F5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E331F-54C1-4582-A18B-68C0C1B22B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3231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A64D-8FF3-481E-BFEA-6F49E903C8F5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E331F-54C1-4582-A18B-68C0C1B22B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6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A64D-8FF3-481E-BFEA-6F49E903C8F5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E331F-54C1-4582-A18B-68C0C1B22B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625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A64D-8FF3-481E-BFEA-6F49E903C8F5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E331F-54C1-4582-A18B-68C0C1B22B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1711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A64D-8FF3-481E-BFEA-6F49E903C8F5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E331F-54C1-4582-A18B-68C0C1B22B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9873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A64D-8FF3-481E-BFEA-6F49E903C8F5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E331F-54C1-4582-A18B-68C0C1B22B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8094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A64D-8FF3-481E-BFEA-6F49E903C8F5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E331F-54C1-4582-A18B-68C0C1B22B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5335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FAA64D-8FF3-481E-BFEA-6F49E903C8F5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2E331F-54C1-4582-A18B-68C0C1B22B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1542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7663" y="202468"/>
            <a:ext cx="8438804" cy="6343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59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80711" y="190500"/>
            <a:ext cx="661495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Тема: «Дети </a:t>
            </a:r>
            <a:r>
              <a:rPr lang="ru-RU" sz="4800" b="1" dirty="0">
                <a:latin typeface="Times New Roman" panose="02020603050405020304" pitchFamily="18" charset="0"/>
                <a:ea typeface="Calibri" panose="020F0502020204030204" pitchFamily="34" charset="0"/>
              </a:rPr>
              <a:t>и деньги» </a:t>
            </a:r>
            <a:endParaRPr lang="ru-RU" sz="4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943660"/>
            <a:ext cx="12192000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u="sng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Цель</a:t>
            </a:r>
            <a:r>
              <a:rPr lang="ru-RU" sz="48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: </a:t>
            </a:r>
            <a:r>
              <a:rPr lang="ru-RU" sz="4400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Выявить </a:t>
            </a:r>
            <a:r>
              <a:rPr lang="ru-RU" sz="44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нашу роль в формировании бережливости и правильного отношения детей к деньгам</a:t>
            </a:r>
            <a:r>
              <a:rPr lang="ru-RU" sz="4400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ru-RU" sz="4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4762500" y="2905125"/>
            <a:ext cx="23192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48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3588844"/>
            <a:ext cx="12192000" cy="7092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5000"/>
              </a:lnSpc>
              <a:spcAft>
                <a:spcPts val="0"/>
              </a:spcAft>
            </a:pPr>
            <a:r>
              <a:rPr lang="ru-RU" sz="4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1) 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Познакомится с понятием «Дети и деньги</a:t>
            </a:r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».</a:t>
            </a:r>
            <a:endParaRPr lang="ru-RU" sz="4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" y="4228438"/>
            <a:ext cx="12191999" cy="13436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5000"/>
              </a:lnSpc>
              <a:spcAft>
                <a:spcPts val="0"/>
              </a:spcAft>
            </a:pPr>
            <a:r>
              <a:rPr lang="ru-RU" sz="4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2) </a:t>
            </a:r>
            <a: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Узнать о необходимости формирования у ребенка бережливого отношения к деньгам</a:t>
            </a:r>
            <a:r>
              <a:rPr lang="ru-RU" sz="4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5502436"/>
            <a:ext cx="12192000" cy="1355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5000"/>
              </a:lnSpc>
              <a:spcAft>
                <a:spcPts val="0"/>
              </a:spcAft>
            </a:pPr>
            <a:r>
              <a:rPr lang="ru-RU" sz="4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3)</a:t>
            </a:r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Познакомиться с правилами развития у детей бережного отношения к деньгам.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9599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629535" y="4965328"/>
            <a:ext cx="10022693" cy="1877731"/>
            <a:chOff x="629535" y="4965328"/>
            <a:chExt cx="10022693" cy="1877731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9535" y="4965328"/>
              <a:ext cx="10022693" cy="1877731"/>
            </a:xfrm>
            <a:prstGeom prst="rect">
              <a:avLst/>
            </a:prstGeom>
          </p:spPr>
        </p:pic>
        <p:sp>
          <p:nvSpPr>
            <p:cNvPr id="8" name="Скругленный прямоугольник 7"/>
            <p:cNvSpPr/>
            <p:nvPr/>
          </p:nvSpPr>
          <p:spPr>
            <a:xfrm>
              <a:off x="3038475" y="5708158"/>
              <a:ext cx="6410325" cy="904875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Вовочка </a:t>
              </a:r>
              <a:r>
                <a: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ворует деньги из кошелька</a:t>
              </a:r>
              <a:r>
                <a:rPr lang="ru-RU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endParaRPr lang="ru-RU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3384302" y="2064048"/>
            <a:ext cx="5473948" cy="3007596"/>
            <a:chOff x="3384302" y="2064048"/>
            <a:chExt cx="5473948" cy="3007596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84302" y="2064048"/>
              <a:ext cx="4513157" cy="3007596"/>
            </a:xfrm>
            <a:prstGeom prst="rect">
              <a:avLst/>
            </a:prstGeom>
          </p:spPr>
        </p:pic>
        <p:sp>
          <p:nvSpPr>
            <p:cNvPr id="10" name="Скругленный прямоугольник 9"/>
            <p:cNvSpPr/>
            <p:nvPr/>
          </p:nvSpPr>
          <p:spPr>
            <a:xfrm>
              <a:off x="3962400" y="2913194"/>
              <a:ext cx="4895850" cy="1792156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1) Ученику не дают карманные деньги.</a:t>
              </a:r>
            </a:p>
            <a:p>
              <a:r>
                <a:rPr lang="ru-RU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2) Вовочке очень хотелось купить машинку.</a:t>
              </a:r>
            </a:p>
            <a:p>
              <a:r>
                <a:rPr lang="ru-RU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3) Родители не покупают ребёнку игрушки.</a:t>
              </a: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2172740" y="1"/>
            <a:ext cx="8141793" cy="3264196"/>
            <a:chOff x="2172740" y="1"/>
            <a:chExt cx="8141793" cy="3264196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72740" y="1"/>
              <a:ext cx="8141793" cy="3264196"/>
            </a:xfrm>
            <a:prstGeom prst="rect">
              <a:avLst/>
            </a:prstGeom>
          </p:spPr>
        </p:pic>
        <p:sp>
          <p:nvSpPr>
            <p:cNvPr id="12" name="Скругленный прямоугольник 11"/>
            <p:cNvSpPr/>
            <p:nvPr/>
          </p:nvSpPr>
          <p:spPr>
            <a:xfrm>
              <a:off x="3124200" y="430027"/>
              <a:ext cx="6410325" cy="2053141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1. Провести индивидуальную беседу с учеником с целью выяснения причин такого поведения;</a:t>
              </a:r>
            </a:p>
            <a:p>
              <a:r>
                <a:rPr lang="ru-RU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2. Провести беседу с родителями ученика по поводу карманных </a:t>
              </a:r>
              <a:r>
                <a:rPr lang="ru-RU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денег ребёнка.</a:t>
              </a:r>
              <a:endParaRPr lang="ru-RU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3. Провести родительское собрание «Роль родителей в формировании правильного отношения детей к деньгам.</a:t>
              </a:r>
            </a:p>
            <a:p>
              <a:r>
                <a:rPr lang="ru-RU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4. Провести классный час «Деньжата и ребята».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76191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141</Words>
  <Application>Microsoft Office PowerPoint</Application>
  <PresentationFormat>Широкоэкранный</PresentationFormat>
  <Paragraphs>14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4</cp:revision>
  <dcterms:created xsi:type="dcterms:W3CDTF">2021-04-17T14:20:27Z</dcterms:created>
  <dcterms:modified xsi:type="dcterms:W3CDTF">2021-04-23T18:45:19Z</dcterms:modified>
</cp:coreProperties>
</file>