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C273-0E09-4872-BF70-B3D0927C0736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3BF6-12CD-4C7D-9BCB-33A428537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761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C273-0E09-4872-BF70-B3D0927C0736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3BF6-12CD-4C7D-9BCB-33A428537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551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C273-0E09-4872-BF70-B3D0927C0736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3BF6-12CD-4C7D-9BCB-33A428537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90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C273-0E09-4872-BF70-B3D0927C0736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3BF6-12CD-4C7D-9BCB-33A428537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985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C273-0E09-4872-BF70-B3D0927C0736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3BF6-12CD-4C7D-9BCB-33A428537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48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C273-0E09-4872-BF70-B3D0927C0736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3BF6-12CD-4C7D-9BCB-33A428537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42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C273-0E09-4872-BF70-B3D0927C0736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3BF6-12CD-4C7D-9BCB-33A428537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151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C273-0E09-4872-BF70-B3D0927C0736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3BF6-12CD-4C7D-9BCB-33A428537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027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C273-0E09-4872-BF70-B3D0927C0736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3BF6-12CD-4C7D-9BCB-33A428537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790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C273-0E09-4872-BF70-B3D0927C0736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3BF6-12CD-4C7D-9BCB-33A428537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07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7C273-0E09-4872-BF70-B3D0927C0736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F3BF6-12CD-4C7D-9BCB-33A428537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372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7C273-0E09-4872-BF70-B3D0927C0736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F3BF6-12CD-4C7D-9BCB-33A428537F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892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3528" y="2712478"/>
            <a:ext cx="109765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29292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«Доверие в семье - это важно. А, точнее, - это всё»</a:t>
            </a:r>
            <a:r>
              <a:rPr lang="ru-RU" sz="36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ru-RU" sz="40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61938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4867" y="270933"/>
            <a:ext cx="70420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«Доверие в семье»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4691" y="1101930"/>
            <a:ext cx="1101032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осознанию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Важности построения отношений на основе 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доверия в семье.  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63935" y="2858042"/>
            <a:ext cx="19627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584" y="3817506"/>
            <a:ext cx="101595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Познакомится с понятием «доверие в семье».</a:t>
            </a:r>
          </a:p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8673" y="4725168"/>
            <a:ext cx="112608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Осознать значимость доверия в воспитании детей.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2584" y="5587165"/>
            <a:ext cx="110453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Научиться сохранять доверительные отношения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15814" y="4982308"/>
            <a:ext cx="10023231" cy="1875692"/>
            <a:chOff x="515814" y="4982308"/>
            <a:chExt cx="10023231" cy="1875692"/>
          </a:xfrm>
        </p:grpSpPr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/>
            <a:srcRect l="10797" t="41538" r="9430" b="31112"/>
            <a:stretch/>
          </p:blipFill>
          <p:spPr>
            <a:xfrm>
              <a:off x="515814" y="4982308"/>
              <a:ext cx="10023231" cy="1875692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3107345" y="6251965"/>
              <a:ext cx="5505452" cy="461665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Мама не доверяет </a:t>
              </a:r>
              <a:r>
                <a:rPr lang="ru-RU" sz="2400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своеё</a:t>
              </a:r>
              <a:r>
                <a:rPr lang="ru-R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дочери</a:t>
              </a:r>
              <a:endPara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270850" y="2023569"/>
            <a:ext cx="4958750" cy="3357358"/>
            <a:chOff x="3270850" y="2023569"/>
            <a:chExt cx="4958750" cy="3357358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70850" y="2023569"/>
              <a:ext cx="4513157" cy="3007596"/>
            </a:xfrm>
            <a:prstGeom prst="rect">
              <a:avLst/>
            </a:prstGeom>
          </p:spPr>
        </p:pic>
        <p:sp>
          <p:nvSpPr>
            <p:cNvPr id="12" name="Прямоугольник 11"/>
            <p:cNvSpPr/>
            <p:nvPr/>
          </p:nvSpPr>
          <p:spPr>
            <a:xfrm>
              <a:off x="3581399" y="3651099"/>
              <a:ext cx="4648201" cy="1729828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1) Ребёнок часто врёт.</a:t>
              </a:r>
            </a:p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2) Плохие взаимоотношения между мамой и дочкой.</a:t>
              </a:r>
            </a:p>
            <a:p>
              <a:pPr algn="ctr"/>
              <a:r>
                <a: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3) У родителей девочки между собой нет доверительных отношений, и поэтому мама никому вокруг не доверяет.</a:t>
              </a:r>
              <a:endParaRPr lang="ru-RU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2315307" y="0"/>
            <a:ext cx="7391402" cy="4009292"/>
            <a:chOff x="2315307" y="0"/>
            <a:chExt cx="7391402" cy="4009292"/>
          </a:xfrm>
        </p:grpSpPr>
        <p:pic>
          <p:nvPicPr>
            <p:cNvPr id="10" name="Рисунок 9"/>
            <p:cNvPicPr>
              <a:picLocks noChangeAspect="1"/>
            </p:cNvPicPr>
            <p:nvPr/>
          </p:nvPicPr>
          <p:blipFill rotWithShape="1">
            <a:blip r:embed="rId4"/>
            <a:srcRect l="6010" t="19340" r="7416" b="21939"/>
            <a:stretch/>
          </p:blipFill>
          <p:spPr>
            <a:xfrm>
              <a:off x="2315307" y="0"/>
              <a:ext cx="7391402" cy="4009292"/>
            </a:xfrm>
            <a:prstGeom prst="rect">
              <a:avLst/>
            </a:prstGeom>
          </p:spPr>
        </p:pic>
        <p:sp>
          <p:nvSpPr>
            <p:cNvPr id="13" name="Прямоугольник 12"/>
            <p:cNvSpPr/>
            <p:nvPr/>
          </p:nvSpPr>
          <p:spPr>
            <a:xfrm>
              <a:off x="3496733" y="651934"/>
              <a:ext cx="5511800" cy="2006600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1. Провести индивидуальную беседу с мамой и объяснить ей важность доверия в семье;</a:t>
              </a:r>
            </a:p>
            <a:p>
              <a:r>
                <a: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2. Провести беседу с девочкой и объяснить, что мама её не доверяет её потому что девочка много врёт;</a:t>
              </a:r>
            </a:p>
            <a:p>
              <a:r>
                <a:rPr lang="ru-RU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3. провести родительское собрание «Доверие в семье – это важно.»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98395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155</Words>
  <Application>Microsoft Office PowerPoint</Application>
  <PresentationFormat>Широкоэкранный</PresentationFormat>
  <Paragraphs>17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created xsi:type="dcterms:W3CDTF">2021-03-28T17:04:41Z</dcterms:created>
  <dcterms:modified xsi:type="dcterms:W3CDTF">2021-03-28T17:12:47Z</dcterms:modified>
</cp:coreProperties>
</file>