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1C4F-AC57-4B60-B222-956D9391EE47}" type="datetimeFigureOut">
              <a:rPr lang="ru-RU" smtClean="0"/>
              <a:t>14.03.2021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0DDE7-9F9A-4291-BCB0-C04F0800FE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75514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1C4F-AC57-4B60-B222-956D9391EE47}" type="datetimeFigureOut">
              <a:rPr lang="ru-RU" smtClean="0"/>
              <a:t>14.03.2021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0DDE7-9F9A-4291-BCB0-C04F0800FE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30566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1C4F-AC57-4B60-B222-956D9391EE47}" type="datetimeFigureOut">
              <a:rPr lang="ru-RU" smtClean="0"/>
              <a:t>14.03.2021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0DDE7-9F9A-4291-BCB0-C04F0800FE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58122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1C4F-AC57-4B60-B222-956D9391EE47}" type="datetimeFigureOut">
              <a:rPr lang="ru-RU" smtClean="0"/>
              <a:t>14.03.2021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0DDE7-9F9A-4291-BCB0-C04F0800FE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79111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1C4F-AC57-4B60-B222-956D9391EE47}" type="datetimeFigureOut">
              <a:rPr lang="ru-RU" smtClean="0"/>
              <a:t>14.03.2021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0DDE7-9F9A-4291-BCB0-C04F0800FE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80931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1C4F-AC57-4B60-B222-956D9391EE47}" type="datetimeFigureOut">
              <a:rPr lang="ru-RU" smtClean="0"/>
              <a:t>14.03.2021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0DDE7-9F9A-4291-BCB0-C04F0800FE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9888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1C4F-AC57-4B60-B222-956D9391EE47}" type="datetimeFigureOut">
              <a:rPr lang="ru-RU" smtClean="0"/>
              <a:t>14.03.2021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0DDE7-9F9A-4291-BCB0-C04F0800FE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46990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1C4F-AC57-4B60-B222-956D9391EE47}" type="datetimeFigureOut">
              <a:rPr lang="ru-RU" smtClean="0"/>
              <a:t>14.03.2021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0DDE7-9F9A-4291-BCB0-C04F0800FE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2199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1C4F-AC57-4B60-B222-956D9391EE47}" type="datetimeFigureOut">
              <a:rPr lang="ru-RU" smtClean="0"/>
              <a:t>14.03.2021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0DDE7-9F9A-4291-BCB0-C04F0800FE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8335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1C4F-AC57-4B60-B222-956D9391EE47}" type="datetimeFigureOut">
              <a:rPr lang="ru-RU" smtClean="0"/>
              <a:t>14.03.2021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0DDE7-9F9A-4291-BCB0-C04F0800FE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25958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A1C4F-AC57-4B60-B222-956D9391EE47}" type="datetimeFigureOut">
              <a:rPr lang="ru-RU" smtClean="0"/>
              <a:t>14.03.2021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60DDE7-9F9A-4291-BCB0-C04F0800FE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33219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DA1C4F-AC57-4B60-B222-956D9391EE47}" type="datetimeFigureOut">
              <a:rPr lang="ru-RU" smtClean="0"/>
              <a:t>14.03.2021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60DDE7-9F9A-4291-BCB0-C04F0800FE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3491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87585" y="297033"/>
            <a:ext cx="6096000" cy="63956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 чего же интересно:</a:t>
            </a:r>
            <a:b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Где рождается заря,</a:t>
            </a:r>
            <a:b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Почему источник пресный</a:t>
            </a:r>
            <a:b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солёные моря?</a:t>
            </a:r>
            <a:b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Сколько звёзд на небосводе,</a:t>
            </a:r>
            <a:b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 у солнышка лучей,</a:t>
            </a:r>
            <a:b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 часы без ножек ходят,</a:t>
            </a:r>
            <a:b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куда спешит ручей?</a:t>
            </a:r>
            <a:b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Кто придумывает песни,</a:t>
            </a:r>
            <a:b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Почему мы их поём,</a:t>
            </a:r>
            <a:b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 </a:t>
            </a:r>
            <a:r>
              <a:rPr lang="ru-RU" sz="24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улиточке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не тесно</a:t>
            </a:r>
            <a:b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тесном домике своём?</a:t>
            </a:r>
            <a:b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Что с горы высокой видно,</a:t>
            </a:r>
            <a:b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 растёт дремучий лес?</a:t>
            </a:r>
            <a:b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И, конечно, любопытно:</a:t>
            </a:r>
            <a:b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Что такое интерес?!</a:t>
            </a:r>
            <a:endParaRPr lang="ru-RU" sz="2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702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63077" y="0"/>
            <a:ext cx="1104924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2225">
                  <a:solidFill>
                    <a:schemeClr val="tx1"/>
                  </a:solidFill>
                  <a:prstDash val="solid"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Тема: </a:t>
            </a:r>
          </a:p>
          <a:p>
            <a:pPr algn="ctr"/>
            <a:r>
              <a:rPr lang="ru-RU" sz="5400" b="1" cap="none" spc="0" dirty="0" smtClean="0">
                <a:ln w="22225">
                  <a:solidFill>
                    <a:schemeClr val="tx1"/>
                  </a:solidFill>
                  <a:prstDash val="solid"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«Интересы младшего школьника»</a:t>
            </a:r>
            <a:endParaRPr lang="ru-RU" sz="5400" b="1" cap="none" spc="0" dirty="0">
              <a:ln w="22225">
                <a:solidFill>
                  <a:schemeClr val="tx1"/>
                </a:solidFill>
                <a:prstDash val="solid"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19530" y="1754326"/>
            <a:ext cx="11872470" cy="153888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2225">
                  <a:solidFill>
                    <a:schemeClr val="tx1"/>
                  </a:solidFill>
                  <a:prstDash val="solid"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Способствовать осознанию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родителями 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ответственности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интересов 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детей.</a:t>
            </a:r>
            <a:endParaRPr lang="ru-RU" sz="9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62854" y="3293209"/>
            <a:ext cx="25871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22225">
                  <a:solidFill>
                    <a:schemeClr val="tx1"/>
                  </a:solidFill>
                  <a:prstDash val="solid"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sz="5400" b="1" cap="none" spc="0" dirty="0">
              <a:ln w="22225">
                <a:solidFill>
                  <a:schemeClr val="tx1"/>
                </a:solidFill>
                <a:prstDash val="solid"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9530" y="3975767"/>
            <a:ext cx="88839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Познакомится с понятием «интерес».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19530" y="4558962"/>
            <a:ext cx="11575983" cy="14096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4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</a:t>
            </a: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Осознать нашу с вами роль в развитии </a:t>
            </a:r>
            <a:r>
              <a:rPr lang="ru-RU" sz="4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интересов </a:t>
            </a: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детей.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19530" y="5968579"/>
            <a:ext cx="9334928" cy="7184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4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</a:t>
            </a: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Развивать детей с учётом их интересов.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7089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95302" y="6035039"/>
            <a:ext cx="8038407" cy="573579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учитывают интересы ребёнка.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895300" y="2951018"/>
            <a:ext cx="8038407" cy="3084021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</a:p>
          <a:p>
            <a:pPr lvl="0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1. Родители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прислушиваются к интересам ребёнка.</a:t>
            </a:r>
          </a:p>
          <a:p>
            <a:pPr lvl="0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2. Родители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видят своего ребёнка музыкантом, а не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футболистом.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3. Родители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считают, что интересы ребёнка учитывать не обязательно.</a:t>
            </a:r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482138" y="66501"/>
            <a:ext cx="10781608" cy="3532909"/>
          </a:xfrm>
          <a:prstGeom prst="triangle">
            <a:avLst>
              <a:gd name="adj" fmla="val 50512"/>
            </a:avLst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Нужно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учитывать интересы детей, </a:t>
            </a:r>
          </a:p>
          <a:p>
            <a:pPr>
              <a:lnSpc>
                <a:spcPts val="2400"/>
              </a:lnSpc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Нужно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хвалить ребёнка за его выполненную работу, а не говорить обратное.</a:t>
            </a:r>
          </a:p>
          <a:p>
            <a:pPr>
              <a:lnSpc>
                <a:spcPts val="2400"/>
              </a:lnSpc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Нельзя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насильно заставлять ребёнка заниматься тем делом, которое ему не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интересно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25888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91</Words>
  <Application>Microsoft Office PowerPoint</Application>
  <PresentationFormat>Широкоэкранный</PresentationFormat>
  <Paragraphs>16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4</cp:revision>
  <dcterms:created xsi:type="dcterms:W3CDTF">2021-03-14T14:21:47Z</dcterms:created>
  <dcterms:modified xsi:type="dcterms:W3CDTF">2021-03-14T14:47:08Z</dcterms:modified>
</cp:coreProperties>
</file>