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64" r:id="rId6"/>
    <p:sldId id="260" r:id="rId7"/>
    <p:sldId id="259" r:id="rId8"/>
    <p:sldId id="265" r:id="rId9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5400"/>
    <a:srgbClr val="265F00"/>
    <a:srgbClr val="008000"/>
    <a:srgbClr val="B804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784" autoAdjust="0"/>
    <p:restoredTop sz="94660"/>
  </p:normalViewPr>
  <p:slideViewPr>
    <p:cSldViewPr>
      <p:cViewPr varScale="1">
        <p:scale>
          <a:sx n="86" d="100"/>
          <a:sy n="86" d="100"/>
        </p:scale>
        <p:origin x="-12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484C75-8C80-4ADC-B693-BD5E0A1976BB}" type="datetimeFigureOut">
              <a:rPr lang="fr-FR"/>
              <a:pPr>
                <a:defRPr/>
              </a:pPr>
              <a:t>06/10/2018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43E6E-E6B6-46A1-BDE1-5FF4DCB4BE42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2A83D-67FA-465A-B03D-A7E3AB601539}" type="datetimeFigureOut">
              <a:rPr lang="fr-FR"/>
              <a:pPr>
                <a:defRPr/>
              </a:pPr>
              <a:t>06/10/2018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FFAE78-CAAD-4B55-84BD-A8F55C1C96E0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1DDBA-0611-4CE0-9C56-45CED017197C}" type="datetimeFigureOut">
              <a:rPr lang="fr-FR"/>
              <a:pPr>
                <a:defRPr/>
              </a:pPr>
              <a:t>06/10/2018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ACC8FA-29CE-4C10-AE26-98A552AA880E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436F6-13DB-41E7-9C6D-5DD2CE135571}" type="datetimeFigureOut">
              <a:rPr lang="fr-FR"/>
              <a:pPr>
                <a:defRPr/>
              </a:pPr>
              <a:t>06/10/2018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9FC87D-82C0-42B0-B410-3A7658095914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ACF70-DDDF-4234-B5CA-24A87DE773EA}" type="datetimeFigureOut">
              <a:rPr lang="fr-FR"/>
              <a:pPr>
                <a:defRPr/>
              </a:pPr>
              <a:t>06/10/2018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8BD1E-5155-4DDE-812F-CAECFD864B0D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78BB7-10A1-4280-976A-417A4039E4AB}" type="datetimeFigureOut">
              <a:rPr lang="fr-FR"/>
              <a:pPr>
                <a:defRPr/>
              </a:pPr>
              <a:t>06/10/2018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7BE9A-4EC0-49D7-8B79-57E9ECC86C56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0704D2-4648-45EC-A32D-395CC5DB8735}" type="datetimeFigureOut">
              <a:rPr lang="fr-FR"/>
              <a:pPr>
                <a:defRPr/>
              </a:pPr>
              <a:t>06/10/2018</a:t>
            </a:fld>
            <a:endParaRPr lang="fr-CA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D519DC-5316-4060-B752-A9EDB57ED2CB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942E-87F5-4FFF-AC79-B509ACEDE0C3}" type="datetimeFigureOut">
              <a:rPr lang="fr-FR"/>
              <a:pPr>
                <a:defRPr/>
              </a:pPr>
              <a:t>06/10/2018</a:t>
            </a:fld>
            <a:endParaRPr lang="fr-CA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B755A-0BAB-41C6-BEA4-A38341A00708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CE769-9A9D-4079-869F-690F667AEF8A}" type="datetimeFigureOut">
              <a:rPr lang="fr-FR"/>
              <a:pPr>
                <a:defRPr/>
              </a:pPr>
              <a:t>06/10/2018</a:t>
            </a:fld>
            <a:endParaRPr lang="fr-CA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8758D-8014-4264-9277-53302555CBC7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88D6C-67DF-4EBB-899B-E7C5CDA02C5F}" type="datetimeFigureOut">
              <a:rPr lang="fr-FR"/>
              <a:pPr>
                <a:defRPr/>
              </a:pPr>
              <a:t>06/10/2018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9FD34-9351-4B88-B137-59C2AF033B23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fr-CA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E7753-3BF4-4A7C-AC88-9C1C089BDD05}" type="datetimeFigureOut">
              <a:rPr lang="fr-FR"/>
              <a:pPr>
                <a:defRPr/>
              </a:pPr>
              <a:t>06/10/2018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6B06D-6958-46CE-B036-BBE25312F0E5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  <a:endParaRPr lang="fr-CA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23D4D89-D104-42AC-B60D-A97AD77EC527}" type="datetimeFigureOut">
              <a:rPr lang="fr-FR"/>
              <a:pPr>
                <a:defRPr/>
              </a:pPr>
              <a:t>06/10/2018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4F95755-25CB-4A89-AAB0-77FF7D3CDD86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K:\&#1054;&#1058;&#1050;&#1056;&#1067;&#1058;&#1067;&#1049;%20&#1059;&#1056;&#1054;&#1050;.%20&#1058;&#1099;%20&#1080;%20&#1090;&#1074;&#1086;&#1080;%20&#1076;&#1088;&#1091;&#1079;&#1100;&#1103;\&#1054;&#1073;&#1088;&#1077;&#1079;&#1082;&#1072;%20&#1041;&#1072;&#1088;&#1073;&#1072;&#1088;&#1080;&#1082;&#1080;%20&#1055;&#1077;&#1089;&#1085;&#1103;%20&#1087;&#1088;&#1086;%20&#1076;&#1088;&#1091;&#1078;&#1073;&#1091;.%20(mp3cut.ru)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G:\&#1054;&#1058;&#1050;&#1056;&#1067;&#1058;&#1067;&#1049;%20&#1059;&#1056;&#1054;&#1050;.%20&#1058;&#1099;%20&#1080;%20&#1090;&#1074;&#1086;&#1080;%20&#1076;&#1088;&#1091;&#1079;&#1100;&#1103;\&#1056;&#1077;&#1073;&#1103;&#1090;&#1072;,%20&#1076;&#1072;&#1074;&#1072;&#1081;&#1090;&#1077;%20&#1078;&#1080;&#1090;&#1100;%20&#1076;&#1088;&#1091;&#1078;&#1085;&#1086;!.wmv" TargetMode="Externa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2928938" y="3786188"/>
            <a:ext cx="6215062" cy="1470025"/>
          </a:xfrm>
        </p:spPr>
        <p:txBody>
          <a:bodyPr/>
          <a:lstStyle/>
          <a:p>
            <a:pPr eaLnBrk="1" hangingPunct="1"/>
            <a:r>
              <a:rPr lang="ru-RU" sz="6600" b="1" smtClean="0">
                <a:solidFill>
                  <a:srgbClr val="265F00"/>
                </a:solidFill>
                <a:latin typeface="BIP" pitchFamily="66" charset="0"/>
              </a:rPr>
              <a:t>Ты и твои друзья</a:t>
            </a:r>
            <a:endParaRPr lang="fr-CA" sz="6600" b="1" smtClean="0">
              <a:solidFill>
                <a:srgbClr val="265F00"/>
              </a:solidFill>
              <a:latin typeface="BIP" pitchFamily="66" charset="0"/>
            </a:endParaRPr>
          </a:p>
        </p:txBody>
      </p:sp>
      <p:sp>
        <p:nvSpPr>
          <p:cNvPr id="2051" name="Sous-titre 2"/>
          <p:cNvSpPr>
            <a:spLocks noGrp="1"/>
          </p:cNvSpPr>
          <p:nvPr>
            <p:ph type="subTitle" idx="1"/>
          </p:nvPr>
        </p:nvSpPr>
        <p:spPr>
          <a:xfrm>
            <a:off x="3643313" y="5572125"/>
            <a:ext cx="4789487" cy="1000125"/>
          </a:xfrm>
        </p:spPr>
        <p:txBody>
          <a:bodyPr/>
          <a:lstStyle/>
          <a:p>
            <a:pPr eaLnBrk="1" hangingPunct="1"/>
            <a:r>
              <a:rPr lang="ru-RU" sz="2400" smtClean="0">
                <a:solidFill>
                  <a:srgbClr val="265F00"/>
                </a:solidFill>
                <a:latin typeface="Georgia" pitchFamily="18" charset="0"/>
              </a:rPr>
              <a:t>Окружающий мир</a:t>
            </a:r>
          </a:p>
          <a:p>
            <a:pPr eaLnBrk="1" hangingPunct="1"/>
            <a:r>
              <a:rPr lang="ru-RU" sz="2400" smtClean="0">
                <a:solidFill>
                  <a:srgbClr val="265F00"/>
                </a:solidFill>
                <a:latin typeface="Georgia" pitchFamily="18" charset="0"/>
              </a:rPr>
              <a:t>2 класс</a:t>
            </a:r>
            <a:endParaRPr lang="fr-CA" sz="2400" smtClean="0">
              <a:solidFill>
                <a:srgbClr val="265F00"/>
              </a:solidFill>
              <a:latin typeface="Georgia" pitchFamily="18" charset="0"/>
            </a:endParaRPr>
          </a:p>
        </p:txBody>
      </p:sp>
      <p:pic>
        <p:nvPicPr>
          <p:cNvPr id="2052" name="Picture 5" descr="http://mamiemiche.m.a.pic.centerblog.net/b8a4256a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5" y="0"/>
            <a:ext cx="2994025" cy="3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Обрезка Барбарики Песня про дружбу. (mp3cut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357563" y="59293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39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714625" y="357188"/>
            <a:ext cx="6143625" cy="1714500"/>
          </a:xfrm>
        </p:spPr>
        <p:txBody>
          <a:bodyPr/>
          <a:lstStyle/>
          <a:p>
            <a:pPr eaLnBrk="1" hangingPunct="1"/>
            <a:r>
              <a:rPr lang="ru-RU" sz="5400" b="1" smtClean="0">
                <a:solidFill>
                  <a:srgbClr val="265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IP" pitchFamily="66" charset="0"/>
                <a:ea typeface="Mongolian Baiti" pitchFamily="66" charset="0"/>
                <a:cs typeface="Mongolian Baiti" pitchFamily="66" charset="0"/>
              </a:rPr>
              <a:t>Что такое дружба?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57188" y="2286000"/>
            <a:ext cx="4824412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bg1"/>
            </a:outerShdw>
          </a:effectLst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3200" b="1" i="1" spc="-150" dirty="0">
                <a:solidFill>
                  <a:srgbClr val="265F00"/>
                </a:solidFill>
                <a:effectLst>
                  <a:glow rad="101600">
                    <a:schemeClr val="bg1"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yarsky" pitchFamily="33" charset="0"/>
              </a:rPr>
              <a:t>Что такое дружба, каждый знает?</a:t>
            </a:r>
          </a:p>
          <a:p>
            <a:pPr eaLnBrk="0" hangingPunct="0">
              <a:defRPr/>
            </a:pPr>
            <a:r>
              <a:rPr lang="ru-RU" sz="3200" b="1" i="1" spc="-150" dirty="0">
                <a:solidFill>
                  <a:srgbClr val="265F00"/>
                </a:solidFill>
                <a:effectLst>
                  <a:glow rad="101600">
                    <a:schemeClr val="bg1"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yarsky" pitchFamily="33" charset="0"/>
              </a:rPr>
              <a:t>Может быть, и спрашивать смешно?</a:t>
            </a:r>
          </a:p>
          <a:p>
            <a:pPr eaLnBrk="0" hangingPunct="0">
              <a:defRPr/>
            </a:pPr>
            <a:r>
              <a:rPr lang="ru-RU" sz="3200" b="1" i="1" spc="-150" dirty="0">
                <a:solidFill>
                  <a:srgbClr val="265F00"/>
                </a:solidFill>
                <a:effectLst>
                  <a:glow rad="101600">
                    <a:schemeClr val="bg1"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yarsky" pitchFamily="33" charset="0"/>
              </a:rPr>
              <a:t>Ну а всё же, что же означает</a:t>
            </a:r>
          </a:p>
          <a:p>
            <a:pPr eaLnBrk="0" hangingPunct="0">
              <a:defRPr/>
            </a:pPr>
            <a:r>
              <a:rPr lang="ru-RU" sz="3200" b="1" i="1" spc="-150" dirty="0">
                <a:solidFill>
                  <a:srgbClr val="265F00"/>
                </a:solidFill>
                <a:effectLst>
                  <a:glow rad="101600">
                    <a:schemeClr val="bg1"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yarsky" pitchFamily="33" charset="0"/>
              </a:rPr>
              <a:t>Это слово? Значит что оно</a:t>
            </a:r>
            <a:r>
              <a:rPr lang="ru-RU" sz="3200" b="1" i="1" dirty="0">
                <a:solidFill>
                  <a:srgbClr val="265F00"/>
                </a:solidFill>
                <a:effectLst>
                  <a:glow rad="101600">
                    <a:schemeClr val="bg1"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  <a:t>?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4313" y="2428875"/>
            <a:ext cx="6572250" cy="3600450"/>
          </a:xfrm>
          <a:prstGeom prst="rect">
            <a:avLst/>
          </a:prstGeom>
          <a:effectLst>
            <a:outerShdw blurRad="50800" dist="12700" dir="54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ru-RU" sz="3800" b="1" spc="-150" dirty="0">
                <a:solidFill>
                  <a:srgbClr val="265F00"/>
                </a:solidFill>
                <a:effectLst>
                  <a:glow rad="101600">
                    <a:schemeClr val="bg1"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yarsky" pitchFamily="33" charset="0"/>
              </a:rPr>
              <a:t>«Дружба –</a:t>
            </a:r>
          </a:p>
          <a:p>
            <a:pPr>
              <a:defRPr/>
            </a:pPr>
            <a:r>
              <a:rPr lang="ru-RU" sz="3800" b="1" spc="-150" dirty="0">
                <a:solidFill>
                  <a:srgbClr val="265F00"/>
                </a:solidFill>
                <a:effectLst>
                  <a:glow rad="101600">
                    <a:schemeClr val="bg1"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yarsky" pitchFamily="33" charset="0"/>
              </a:rPr>
              <a:t>это близкие отношения, </a:t>
            </a:r>
          </a:p>
          <a:p>
            <a:pPr>
              <a:defRPr/>
            </a:pPr>
            <a:r>
              <a:rPr lang="ru-RU" sz="3800" b="1" spc="-150" dirty="0">
                <a:solidFill>
                  <a:srgbClr val="265F00"/>
                </a:solidFill>
                <a:effectLst>
                  <a:glow rad="101600">
                    <a:schemeClr val="bg1"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yarsky" pitchFamily="33" charset="0"/>
              </a:rPr>
              <a:t>основанные на взаимном доверии, привязанности, общности интересов»</a:t>
            </a:r>
          </a:p>
          <a:p>
            <a:pPr algn="ctr">
              <a:defRPr/>
            </a:pPr>
            <a:r>
              <a:rPr lang="ru-RU" sz="3800" b="1" spc="-150" dirty="0">
                <a:solidFill>
                  <a:srgbClr val="265F00"/>
                </a:solidFill>
                <a:effectLst>
                  <a:glow rad="101600">
                    <a:schemeClr val="bg1"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yarsky" pitchFamily="33" charset="0"/>
              </a:rPr>
              <a:t>С.И. Ожегов</a:t>
            </a:r>
          </a:p>
        </p:txBody>
      </p:sp>
      <p:pic>
        <p:nvPicPr>
          <p:cNvPr id="7" name="Picture 2" descr="C:\My Downloads\12363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86563" y="1928813"/>
            <a:ext cx="2071687" cy="289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11" descr="C:\Users\1\Desktop\Про дружбу картинки\cc7170f9ec7d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-142875"/>
            <a:ext cx="2889250" cy="269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4" name="Picture 12" descr="C:\Users\1\Desktop\Про дружбу картинки\569389d9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6250" y="1643063"/>
            <a:ext cx="4857750" cy="500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Содержимое 3" descr="Рисунок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0500" y="642938"/>
            <a:ext cx="5143500" cy="1643062"/>
          </a:xfrm>
        </p:spPr>
        <p:txBody>
          <a:bodyPr/>
          <a:lstStyle/>
          <a:p>
            <a:pPr eaLnBrk="1" hangingPunct="1"/>
            <a:r>
              <a:rPr lang="ru-RU" sz="5400" b="1" smtClean="0">
                <a:solidFill>
                  <a:srgbClr val="265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IP" pitchFamily="66" charset="0"/>
                <a:ea typeface="Mongolian Baiti" pitchFamily="66" charset="0"/>
                <a:cs typeface="Mongolian Baiti" pitchFamily="66" charset="0"/>
              </a:rPr>
              <a:t>Кто такой</a:t>
            </a:r>
            <a:br>
              <a:rPr lang="ru-RU" sz="5400" b="1" smtClean="0">
                <a:solidFill>
                  <a:srgbClr val="265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IP" pitchFamily="66" charset="0"/>
                <a:ea typeface="Mongolian Baiti" pitchFamily="66" charset="0"/>
                <a:cs typeface="Mongolian Baiti" pitchFamily="66" charset="0"/>
              </a:rPr>
            </a:br>
            <a:r>
              <a:rPr lang="ru-RU" sz="5400" b="1" smtClean="0">
                <a:solidFill>
                  <a:srgbClr val="265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IP" pitchFamily="66" charset="0"/>
                <a:ea typeface="Mongolian Baiti" pitchFamily="66" charset="0"/>
                <a:cs typeface="Mongolian Baiti" pitchFamily="66" charset="0"/>
              </a:rPr>
              <a:t> друг?</a:t>
            </a:r>
            <a:endParaRPr lang="ru-RU" sz="5400" smtClean="0">
              <a:latin typeface="BIP" pitchFamily="66" charset="0"/>
            </a:endParaRPr>
          </a:p>
        </p:txBody>
      </p:sp>
      <p:sp>
        <p:nvSpPr>
          <p:cNvPr id="4100" name="TextBox 8"/>
          <p:cNvSpPr txBox="1">
            <a:spLocks noChangeArrowheads="1"/>
          </p:cNvSpPr>
          <p:nvPr/>
        </p:nvSpPr>
        <p:spPr bwMode="auto">
          <a:xfrm>
            <a:off x="785813" y="1785938"/>
            <a:ext cx="6429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4101" name="Picture 6" descr="http://mihtimak.fotoplenka.users.photofile.ru/photo/mihtimak.fotoplenka/151188983/17939427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14313"/>
            <a:ext cx="4205288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285750" y="3500438"/>
            <a:ext cx="6286500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4200" b="1" i="1" spc="-150" dirty="0">
                <a:solidFill>
                  <a:srgbClr val="265F00"/>
                </a:solidFill>
                <a:latin typeface="Boyarsky" pitchFamily="33" charset="0"/>
              </a:rPr>
              <a:t>Друг </a:t>
            </a:r>
            <a:r>
              <a:rPr lang="ru-RU" sz="4200" b="1" spc="-150" dirty="0">
                <a:solidFill>
                  <a:srgbClr val="265F00"/>
                </a:solidFill>
                <a:latin typeface="Boyarsky" pitchFamily="33" charset="0"/>
              </a:rPr>
              <a:t>– это тот, кто связан с кем-нибудь дружбой. </a:t>
            </a:r>
          </a:p>
          <a:p>
            <a:pPr algn="r">
              <a:defRPr/>
            </a:pPr>
            <a:r>
              <a:rPr lang="ru-RU" sz="4200" b="1" spc="-150" dirty="0">
                <a:solidFill>
                  <a:srgbClr val="265F00"/>
                </a:solidFill>
                <a:latin typeface="Boyarsky" pitchFamily="33" charset="0"/>
              </a:rPr>
              <a:t>С.И. Ожегов</a:t>
            </a:r>
          </a:p>
        </p:txBody>
      </p:sp>
      <p:pic>
        <p:nvPicPr>
          <p:cNvPr id="12" name="Picture 2" descr="C:\My Downloads\12363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72250" y="3500438"/>
            <a:ext cx="2071688" cy="289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1071563" y="0"/>
            <a:ext cx="371475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6000" b="1" dirty="0" smtClean="0">
                <a:solidFill>
                  <a:srgbClr val="265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P" pitchFamily="66" charset="0"/>
              </a:rPr>
              <a:t>Правила</a:t>
            </a:r>
            <a:endParaRPr lang="fr-CA" sz="6000" b="1" dirty="0" smtClean="0">
              <a:solidFill>
                <a:srgbClr val="265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IP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57750" y="0"/>
            <a:ext cx="3357563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6000" b="1" dirty="0">
                <a:solidFill>
                  <a:srgbClr val="265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P" pitchFamily="66" charset="0"/>
              </a:rPr>
              <a:t>дружбы</a:t>
            </a:r>
            <a:endParaRPr lang="ru-RU" sz="6000" dirty="0">
              <a:latin typeface="BIP" pitchFamily="66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28625" y="1000125"/>
            <a:ext cx="828675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b="1">
                <a:solidFill>
                  <a:srgbClr val="005400"/>
                </a:solidFill>
                <a:latin typeface="BIP" pitchFamily="66" charset="0"/>
                <a:cs typeface="Aharoni" pitchFamily="2" charset="-79"/>
              </a:rPr>
              <a:t>1. Учись понимать друга. Сочувствуй ему, приходи на помощь в трудную минуту.</a:t>
            </a:r>
            <a:endParaRPr lang="ru-RU" sz="2800">
              <a:solidFill>
                <a:srgbClr val="005400"/>
              </a:solidFill>
              <a:latin typeface="BIP" pitchFamily="66" charset="0"/>
              <a:cs typeface="Aharoni" pitchFamily="2" charset="-79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28625" y="1857375"/>
            <a:ext cx="83581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5400"/>
                </a:solidFill>
                <a:latin typeface="BIP" pitchFamily="66" charset="0"/>
              </a:rPr>
              <a:t>2. Не ябедничай – это некрасиво.</a:t>
            </a:r>
            <a:endParaRPr lang="ru-RU" sz="2800">
              <a:solidFill>
                <a:srgbClr val="005400"/>
              </a:solidFill>
              <a:latin typeface="BIP" pitchFamily="66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28625" y="2357438"/>
            <a:ext cx="8358188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b="1">
                <a:solidFill>
                  <a:srgbClr val="005400"/>
                </a:solidFill>
                <a:latin typeface="BIP" pitchFamily="66" charset="0"/>
              </a:rPr>
              <a:t>3. Делись с другом: если у тебя есть что-то интересное. Играй и работай с товарищами так, чтобы не брать себе всё самое лучшее.</a:t>
            </a:r>
            <a:endParaRPr lang="ru-RU" sz="2800">
              <a:solidFill>
                <a:srgbClr val="005400"/>
              </a:solidFill>
              <a:latin typeface="BIP" pitchFamily="66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57188" y="3714750"/>
            <a:ext cx="8501062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b="1">
                <a:solidFill>
                  <a:srgbClr val="005400"/>
                </a:solidFill>
                <a:latin typeface="BIP" pitchFamily="66" charset="0"/>
              </a:rPr>
              <a:t>4. Не смейся над недостатками других детей – не обижай их. Смейся лучше над собой.</a:t>
            </a:r>
            <a:endParaRPr lang="ru-RU" sz="2800">
              <a:solidFill>
                <a:srgbClr val="005400"/>
              </a:solidFill>
              <a:latin typeface="BIP" pitchFamily="66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28625" y="4643438"/>
            <a:ext cx="84296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b="1">
                <a:solidFill>
                  <a:srgbClr val="005400"/>
                </a:solidFill>
                <a:latin typeface="BIP" pitchFamily="66" charset="0"/>
              </a:rPr>
              <a:t>5. Не давай друзьям прозвищ и кличек. Это очень обижает человека.</a:t>
            </a:r>
            <a:endParaRPr lang="ru-RU" sz="2800">
              <a:solidFill>
                <a:srgbClr val="005400"/>
              </a:solidFill>
              <a:latin typeface="BIP" pitchFamily="66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00063" y="5429250"/>
            <a:ext cx="8215312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b="1">
                <a:solidFill>
                  <a:srgbClr val="005400"/>
                </a:solidFill>
                <a:latin typeface="BIP" pitchFamily="66" charset="0"/>
              </a:rPr>
              <a:t>6. Не ссорься с товарищами по пустякам, достойно выходи из любой ситуации. Работай и играй дружно!</a:t>
            </a:r>
            <a:endParaRPr lang="ru-RU" sz="2800">
              <a:solidFill>
                <a:srgbClr val="005400"/>
              </a:solidFill>
              <a:latin typeface="BIP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ебята, давайте жить дружно!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50" y="857250"/>
            <a:ext cx="8394700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66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C:\Users\1\Desktop\маме\Окр мир\Про дружбу картинки\06ea20099dbe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778125"/>
            <a:ext cx="3500438" cy="407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Box 3"/>
          <p:cNvSpPr txBox="1">
            <a:spLocks noChangeArrowheads="1"/>
          </p:cNvSpPr>
          <p:nvPr/>
        </p:nvSpPr>
        <p:spPr bwMode="auto">
          <a:xfrm>
            <a:off x="1500188" y="1071563"/>
            <a:ext cx="7358062" cy="406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8000">
                <a:solidFill>
                  <a:srgbClr val="265F00"/>
                </a:solidFill>
                <a:latin typeface="BIP" pitchFamily="66" charset="0"/>
              </a:rPr>
              <a:t>Выполни </a:t>
            </a:r>
            <a:r>
              <a:rPr lang="ru-RU" sz="8000" b="1">
                <a:solidFill>
                  <a:srgbClr val="265F00"/>
                </a:solidFill>
                <a:latin typeface="BIP" pitchFamily="66" charset="0"/>
              </a:rPr>
              <a:t>тест </a:t>
            </a:r>
          </a:p>
          <a:p>
            <a:pPr algn="ctr"/>
            <a:r>
              <a:rPr lang="ru-RU" sz="8000" b="1">
                <a:solidFill>
                  <a:srgbClr val="265F00"/>
                </a:solidFill>
                <a:latin typeface="BIP" pitchFamily="66" charset="0"/>
              </a:rPr>
              <a:t>«Ты и твои друзья»</a:t>
            </a:r>
            <a:endParaRPr lang="ru-RU" sz="8000">
              <a:solidFill>
                <a:srgbClr val="265F00"/>
              </a:solidFill>
              <a:latin typeface="BIP" pitchFamily="66" charset="0"/>
            </a:endParaRPr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3"/>
          <p:cNvSpPr txBox="1">
            <a:spLocks noChangeArrowheads="1"/>
          </p:cNvSpPr>
          <p:nvPr/>
        </p:nvSpPr>
        <p:spPr bwMode="auto">
          <a:xfrm>
            <a:off x="1428750" y="642938"/>
            <a:ext cx="63579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>
                <a:solidFill>
                  <a:srgbClr val="265F00"/>
                </a:solidFill>
                <a:latin typeface="BIP" pitchFamily="66" charset="0"/>
              </a:rPr>
              <a:t>Рефлексия</a:t>
            </a:r>
          </a:p>
        </p:txBody>
      </p:sp>
      <p:sp>
        <p:nvSpPr>
          <p:cNvPr id="8195" name="TextBox 7"/>
          <p:cNvSpPr txBox="1">
            <a:spLocks noChangeArrowheads="1"/>
          </p:cNvSpPr>
          <p:nvPr/>
        </p:nvSpPr>
        <p:spPr bwMode="auto">
          <a:xfrm>
            <a:off x="2500313" y="1857375"/>
            <a:ext cx="6072187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rgbClr val="265F00"/>
                </a:solidFill>
                <a:latin typeface="BIP" pitchFamily="66" charset="0"/>
              </a:rPr>
              <a:t>- понял всё, о чем сегодня говорили</a:t>
            </a:r>
          </a:p>
        </p:txBody>
      </p:sp>
      <p:sp>
        <p:nvSpPr>
          <p:cNvPr id="8196" name="TextBox 8"/>
          <p:cNvSpPr txBox="1">
            <a:spLocks noChangeArrowheads="1"/>
          </p:cNvSpPr>
          <p:nvPr/>
        </p:nvSpPr>
        <p:spPr bwMode="auto">
          <a:xfrm>
            <a:off x="3000375" y="3286125"/>
            <a:ext cx="5214938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265F00"/>
                </a:solidFill>
                <a:latin typeface="BIP" pitchFamily="66" charset="0"/>
              </a:rPr>
              <a:t>- понял, но есть вопросы</a:t>
            </a:r>
          </a:p>
          <a:p>
            <a:endParaRPr lang="ru-RU" sz="3200">
              <a:solidFill>
                <a:srgbClr val="265F00"/>
              </a:solidFill>
              <a:latin typeface="BIP" pitchFamily="66" charset="0"/>
            </a:endParaRPr>
          </a:p>
        </p:txBody>
      </p:sp>
      <p:sp>
        <p:nvSpPr>
          <p:cNvPr id="8197" name="TextBox 11"/>
          <p:cNvSpPr txBox="1">
            <a:spLocks noChangeArrowheads="1"/>
          </p:cNvSpPr>
          <p:nvPr/>
        </p:nvSpPr>
        <p:spPr bwMode="auto">
          <a:xfrm>
            <a:off x="3143250" y="4714875"/>
            <a:ext cx="5000625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265F00"/>
                </a:solidFill>
                <a:latin typeface="BIP" pitchFamily="66" charset="0"/>
              </a:rPr>
              <a:t>- ничего не понял</a:t>
            </a:r>
          </a:p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000125" y="1857375"/>
            <a:ext cx="1214438" cy="1143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00125" y="3143250"/>
            <a:ext cx="1214438" cy="1143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00125" y="4429125"/>
            <a:ext cx="1214438" cy="11430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 descr="C:\Users\1\Desktop\маме\Окр мир\Про дружбу картинки\85330097_1264346053_foprmoreheadhalloweenbobbin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6000" y="3143250"/>
            <a:ext cx="4714875" cy="353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TextBox 4"/>
          <p:cNvSpPr txBox="1">
            <a:spLocks noChangeArrowheads="1"/>
          </p:cNvSpPr>
          <p:nvPr/>
        </p:nvSpPr>
        <p:spPr bwMode="auto">
          <a:xfrm>
            <a:off x="1214438" y="714375"/>
            <a:ext cx="6786562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8000" b="1">
                <a:solidFill>
                  <a:srgbClr val="005400"/>
                </a:solidFill>
                <a:latin typeface="Ampir Deco" pitchFamily="2" charset="0"/>
              </a:rPr>
              <a:t>Благодарю за работу!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3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355</TotalTime>
  <Words>214</Words>
  <Application>Microsoft Office PowerPoint</Application>
  <PresentationFormat>Экран (4:3)</PresentationFormat>
  <Paragraphs>30</Paragraphs>
  <Slides>8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131</vt:lpstr>
      <vt:lpstr>Ты и твои друзья</vt:lpstr>
      <vt:lpstr>Что такое дружба?</vt:lpstr>
      <vt:lpstr>Кто такой  друг?</vt:lpstr>
      <vt:lpstr>Правила</vt:lpstr>
      <vt:lpstr>Слайд 5</vt:lpstr>
      <vt:lpstr>Слайд 6</vt:lpstr>
      <vt:lpstr>Слайд 7</vt:lpstr>
      <vt:lpstr>Слайд 8</vt:lpstr>
    </vt:vector>
  </TitlesOfParts>
  <Company>Twoja nazwa firmy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 NAME</dc:title>
  <dc:creator>ppsworld.ru</dc:creator>
  <cp:lastModifiedBy>Samsung</cp:lastModifiedBy>
  <cp:revision>49</cp:revision>
  <dcterms:created xsi:type="dcterms:W3CDTF">2013-05-07T09:51:55Z</dcterms:created>
  <dcterms:modified xsi:type="dcterms:W3CDTF">2018-10-06T11:20:06Z</dcterms:modified>
</cp:coreProperties>
</file>