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2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3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  <p:sldMasterId id="2147483684" r:id="rId2"/>
    <p:sldMasterId id="2147483685" r:id="rId3"/>
    <p:sldMasterId id="2147483686" r:id="rId4"/>
    <p:sldMasterId id="2147483687" r:id="rId5"/>
    <p:sldMasterId id="2147483688" r:id="rId6"/>
    <p:sldMasterId id="2147483689" r:id="rId7"/>
    <p:sldMasterId id="2147483690" r:id="rId8"/>
    <p:sldMasterId id="2147483691" r:id="rId9"/>
    <p:sldMasterId id="2147483692" r:id="rId10"/>
    <p:sldMasterId id="2147483693" r:id="rId11"/>
    <p:sldMasterId id="2147483694" r:id="rId12"/>
    <p:sldMasterId id="2147483827" r:id="rId13"/>
  </p:sldMasterIdLst>
  <p:notesMasterIdLst>
    <p:notesMasterId r:id="rId29"/>
  </p:notesMasterIdLst>
  <p:sldIdLst>
    <p:sldId id="261" r:id="rId14"/>
    <p:sldId id="271" r:id="rId15"/>
    <p:sldId id="272" r:id="rId16"/>
    <p:sldId id="273" r:id="rId17"/>
    <p:sldId id="274" r:id="rId18"/>
    <p:sldId id="306" r:id="rId19"/>
    <p:sldId id="280" r:id="rId20"/>
    <p:sldId id="276" r:id="rId21"/>
    <p:sldId id="277" r:id="rId22"/>
    <p:sldId id="278" r:id="rId23"/>
    <p:sldId id="279" r:id="rId24"/>
    <p:sldId id="295" r:id="rId25"/>
    <p:sldId id="287" r:id="rId26"/>
    <p:sldId id="307" r:id="rId27"/>
    <p:sldId id="286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964"/>
    <a:srgbClr val="4D804A"/>
    <a:srgbClr val="458B56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8" autoAdjust="0"/>
    <p:restoredTop sz="94660"/>
  </p:normalViewPr>
  <p:slideViewPr>
    <p:cSldViewPr>
      <p:cViewPr varScale="1">
        <p:scale>
          <a:sx n="87" d="100"/>
          <a:sy n="87" d="100"/>
        </p:scale>
        <p:origin x="-1470" y="-4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8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presProps" Target="presProps.xml"/><Relationship Id="rId8" Type="http://schemas.openxmlformats.org/officeDocument/2006/relationships/slideMaster" Target="slideMasters/slideMaster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2ABCE5-643B-4912-A1EF-18F0E1F92437}" type="doc">
      <dgm:prSet loTypeId="urn:microsoft.com/office/officeart/2005/8/layout/default" loCatId="list" qsTypeId="urn:microsoft.com/office/officeart/2005/8/quickstyle/simple4" qsCatId="simple" csTypeId="urn:microsoft.com/office/officeart/2005/8/colors/accent5_1" csCatId="accent5"/>
      <dgm:spPr/>
      <dgm:t>
        <a:bodyPr/>
        <a:lstStyle/>
        <a:p>
          <a:endParaRPr lang="ru-RU"/>
        </a:p>
      </dgm:t>
    </dgm:pt>
    <dgm:pt modelId="{4D4C9278-C25E-44A3-8F44-8A883FE49890}">
      <dgm:prSet/>
      <dgm:spPr/>
      <dgm:t>
        <a:bodyPr/>
        <a:lstStyle/>
        <a:p>
          <a:pPr rtl="0"/>
          <a:r>
            <a:rPr lang="ru-RU" b="1" dirty="0" smtClean="0"/>
            <a:t>1. Двухсложные слова из открытых слогов. </a:t>
          </a:r>
          <a:endParaRPr lang="ru-RU" b="1" dirty="0"/>
        </a:p>
      </dgm:t>
    </dgm:pt>
    <dgm:pt modelId="{C3D10513-ADB7-4A8E-8A43-777B8B5430FA}" type="parTrans" cxnId="{247B5EE2-592F-460F-9AAA-9190642A1506}">
      <dgm:prSet/>
      <dgm:spPr/>
      <dgm:t>
        <a:bodyPr/>
        <a:lstStyle/>
        <a:p>
          <a:endParaRPr lang="ru-RU"/>
        </a:p>
      </dgm:t>
    </dgm:pt>
    <dgm:pt modelId="{B88DA8CE-737E-4724-A29B-D35B431CA857}" type="sibTrans" cxnId="{247B5EE2-592F-460F-9AAA-9190642A1506}">
      <dgm:prSet/>
      <dgm:spPr/>
      <dgm:t>
        <a:bodyPr/>
        <a:lstStyle/>
        <a:p>
          <a:endParaRPr lang="ru-RU"/>
        </a:p>
      </dgm:t>
    </dgm:pt>
    <dgm:pt modelId="{36E3A56C-24C9-4B37-92A5-EDC757F4456B}">
      <dgm:prSet/>
      <dgm:spPr/>
      <dgm:t>
        <a:bodyPr/>
        <a:lstStyle/>
        <a:p>
          <a:pPr rtl="0"/>
          <a:r>
            <a:rPr lang="ru-RU" b="1" dirty="0" smtClean="0"/>
            <a:t>2. Трехсложные слова из открытых слогов.</a:t>
          </a:r>
          <a:endParaRPr lang="ru-RU" b="1" dirty="0"/>
        </a:p>
      </dgm:t>
    </dgm:pt>
    <dgm:pt modelId="{042E8E39-FC3E-4774-9980-E247A6767D69}" type="parTrans" cxnId="{2E009979-41B6-4052-B902-90A18EFB4192}">
      <dgm:prSet/>
      <dgm:spPr/>
      <dgm:t>
        <a:bodyPr/>
        <a:lstStyle/>
        <a:p>
          <a:endParaRPr lang="ru-RU"/>
        </a:p>
      </dgm:t>
    </dgm:pt>
    <dgm:pt modelId="{AFD35848-5CB0-4F15-BEC3-E96DB4C01DCC}" type="sibTrans" cxnId="{2E009979-41B6-4052-B902-90A18EFB4192}">
      <dgm:prSet/>
      <dgm:spPr/>
      <dgm:t>
        <a:bodyPr/>
        <a:lstStyle/>
        <a:p>
          <a:endParaRPr lang="ru-RU"/>
        </a:p>
      </dgm:t>
    </dgm:pt>
    <dgm:pt modelId="{75606A8B-3F85-4C59-8EFA-7E567A3A2DC2}">
      <dgm:prSet/>
      <dgm:spPr/>
      <dgm:t>
        <a:bodyPr/>
        <a:lstStyle/>
        <a:p>
          <a:pPr rtl="0"/>
          <a:r>
            <a:rPr lang="ru-RU" b="1" dirty="0" smtClean="0"/>
            <a:t>3. Односложные слова.         </a:t>
          </a:r>
          <a:endParaRPr lang="ru-RU" b="1" dirty="0"/>
        </a:p>
      </dgm:t>
    </dgm:pt>
    <dgm:pt modelId="{A60B8C69-880C-46CA-B0A0-AB6C56BE3AB5}" type="parTrans" cxnId="{8C106D93-D4DA-4D69-8A29-35FB60B3AFE9}">
      <dgm:prSet/>
      <dgm:spPr/>
      <dgm:t>
        <a:bodyPr/>
        <a:lstStyle/>
        <a:p>
          <a:endParaRPr lang="ru-RU"/>
        </a:p>
      </dgm:t>
    </dgm:pt>
    <dgm:pt modelId="{33BFE0AF-37FA-4973-8EEE-552195E8AEDC}" type="sibTrans" cxnId="{8C106D93-D4DA-4D69-8A29-35FB60B3AFE9}">
      <dgm:prSet/>
      <dgm:spPr/>
      <dgm:t>
        <a:bodyPr/>
        <a:lstStyle/>
        <a:p>
          <a:endParaRPr lang="ru-RU"/>
        </a:p>
      </dgm:t>
    </dgm:pt>
    <dgm:pt modelId="{02B19DBA-E43F-416F-BABA-F9D13968197B}">
      <dgm:prSet/>
      <dgm:spPr/>
      <dgm:t>
        <a:bodyPr/>
        <a:lstStyle/>
        <a:p>
          <a:pPr rtl="0"/>
          <a:r>
            <a:rPr lang="ru-RU" b="1" dirty="0" smtClean="0"/>
            <a:t>4. Двухсложные слова с закрытым слогом.       </a:t>
          </a:r>
          <a:endParaRPr lang="ru-RU" b="1" dirty="0"/>
        </a:p>
      </dgm:t>
    </dgm:pt>
    <dgm:pt modelId="{1648748E-F2F3-4BD1-BE83-A27D5D1E9A6D}" type="parTrans" cxnId="{AA1141BB-6934-41BB-A346-0D838BAC7946}">
      <dgm:prSet/>
      <dgm:spPr/>
      <dgm:t>
        <a:bodyPr/>
        <a:lstStyle/>
        <a:p>
          <a:endParaRPr lang="ru-RU"/>
        </a:p>
      </dgm:t>
    </dgm:pt>
    <dgm:pt modelId="{2734B0EF-7C70-4E9C-9AB3-F604EA13CE0C}" type="sibTrans" cxnId="{AA1141BB-6934-41BB-A346-0D838BAC7946}">
      <dgm:prSet/>
      <dgm:spPr/>
      <dgm:t>
        <a:bodyPr/>
        <a:lstStyle/>
        <a:p>
          <a:endParaRPr lang="ru-RU"/>
        </a:p>
      </dgm:t>
    </dgm:pt>
    <dgm:pt modelId="{C151A857-40DA-47EA-BEF6-AFF72B65C6DE}">
      <dgm:prSet/>
      <dgm:spPr/>
      <dgm:t>
        <a:bodyPr/>
        <a:lstStyle/>
        <a:p>
          <a:pPr rtl="0"/>
          <a:r>
            <a:rPr lang="ru-RU" b="1" dirty="0" smtClean="0"/>
            <a:t>5. Двухсложные слова со течением согласных в середине слова.               </a:t>
          </a:r>
          <a:endParaRPr lang="ru-RU" b="1" dirty="0"/>
        </a:p>
      </dgm:t>
    </dgm:pt>
    <dgm:pt modelId="{12286070-0AF8-4998-9440-21C41F8DD747}" type="parTrans" cxnId="{C684EA36-E959-4552-9D8F-558824E696DC}">
      <dgm:prSet/>
      <dgm:spPr/>
      <dgm:t>
        <a:bodyPr/>
        <a:lstStyle/>
        <a:p>
          <a:endParaRPr lang="ru-RU"/>
        </a:p>
      </dgm:t>
    </dgm:pt>
    <dgm:pt modelId="{38E5134C-20F8-4B54-A5B1-E552B5E75B97}" type="sibTrans" cxnId="{C684EA36-E959-4552-9D8F-558824E696DC}">
      <dgm:prSet/>
      <dgm:spPr/>
      <dgm:t>
        <a:bodyPr/>
        <a:lstStyle/>
        <a:p>
          <a:endParaRPr lang="ru-RU"/>
        </a:p>
      </dgm:t>
    </dgm:pt>
    <dgm:pt modelId="{13E7ABB1-0F70-4303-AADB-B4E3E9178426}">
      <dgm:prSet/>
      <dgm:spPr/>
      <dgm:t>
        <a:bodyPr/>
        <a:lstStyle/>
        <a:p>
          <a:pPr rtl="0"/>
          <a:r>
            <a:rPr lang="ru-RU" b="1" dirty="0" smtClean="0"/>
            <a:t>6. Двухсложные слова из закрытых слогов.               </a:t>
          </a:r>
          <a:endParaRPr lang="ru-RU" b="1" dirty="0"/>
        </a:p>
      </dgm:t>
    </dgm:pt>
    <dgm:pt modelId="{A0423019-5400-4532-AE62-0C629A2809BF}" type="parTrans" cxnId="{A80E886B-CA7F-45AB-AB8A-AA62ED977A82}">
      <dgm:prSet/>
      <dgm:spPr/>
      <dgm:t>
        <a:bodyPr/>
        <a:lstStyle/>
        <a:p>
          <a:endParaRPr lang="ru-RU"/>
        </a:p>
      </dgm:t>
    </dgm:pt>
    <dgm:pt modelId="{6B429920-73BE-4D16-A05E-FA2860885BBC}" type="sibTrans" cxnId="{A80E886B-CA7F-45AB-AB8A-AA62ED977A82}">
      <dgm:prSet/>
      <dgm:spPr/>
      <dgm:t>
        <a:bodyPr/>
        <a:lstStyle/>
        <a:p>
          <a:endParaRPr lang="ru-RU"/>
        </a:p>
      </dgm:t>
    </dgm:pt>
    <dgm:pt modelId="{00963595-37D9-48D8-A351-70E546E80486}">
      <dgm:prSet/>
      <dgm:spPr/>
      <dgm:t>
        <a:bodyPr/>
        <a:lstStyle/>
        <a:p>
          <a:pPr rtl="0"/>
          <a:r>
            <a:rPr lang="ru-RU" b="1" dirty="0" smtClean="0"/>
            <a:t>7. Трехсложные слова с закрытым слогом.          </a:t>
          </a:r>
          <a:endParaRPr lang="ru-RU" b="1" dirty="0"/>
        </a:p>
      </dgm:t>
    </dgm:pt>
    <dgm:pt modelId="{3F1AA972-7EFA-44E6-8315-D7446282836F}" type="parTrans" cxnId="{459AD5E6-63B3-4BED-B786-34B866A9660D}">
      <dgm:prSet/>
      <dgm:spPr/>
      <dgm:t>
        <a:bodyPr/>
        <a:lstStyle/>
        <a:p>
          <a:endParaRPr lang="ru-RU"/>
        </a:p>
      </dgm:t>
    </dgm:pt>
    <dgm:pt modelId="{014610DA-BC3E-4DD3-8DDC-840961299AAD}" type="sibTrans" cxnId="{459AD5E6-63B3-4BED-B786-34B866A9660D}">
      <dgm:prSet/>
      <dgm:spPr/>
      <dgm:t>
        <a:bodyPr/>
        <a:lstStyle/>
        <a:p>
          <a:endParaRPr lang="ru-RU"/>
        </a:p>
      </dgm:t>
    </dgm:pt>
    <dgm:pt modelId="{6C201E68-B0E1-468E-A5D3-FD0CFF10E0EE}">
      <dgm:prSet/>
      <dgm:spPr/>
      <dgm:t>
        <a:bodyPr/>
        <a:lstStyle/>
        <a:p>
          <a:pPr rtl="0"/>
          <a:r>
            <a:rPr lang="ru-RU" b="1" dirty="0" smtClean="0"/>
            <a:t>8. Трехсложные слова со стечением согласных.          </a:t>
          </a:r>
          <a:endParaRPr lang="ru-RU" b="1" dirty="0"/>
        </a:p>
      </dgm:t>
    </dgm:pt>
    <dgm:pt modelId="{3531BE7B-A6AD-4FB7-9727-F140B517C729}" type="parTrans" cxnId="{2981B49E-5C1F-4BB0-9D4B-5A32A829C8A4}">
      <dgm:prSet/>
      <dgm:spPr/>
      <dgm:t>
        <a:bodyPr/>
        <a:lstStyle/>
        <a:p>
          <a:endParaRPr lang="ru-RU"/>
        </a:p>
      </dgm:t>
    </dgm:pt>
    <dgm:pt modelId="{46BEC17B-185A-4061-AE0A-6D1108C41A84}" type="sibTrans" cxnId="{2981B49E-5C1F-4BB0-9D4B-5A32A829C8A4}">
      <dgm:prSet/>
      <dgm:spPr/>
      <dgm:t>
        <a:bodyPr/>
        <a:lstStyle/>
        <a:p>
          <a:endParaRPr lang="ru-RU"/>
        </a:p>
      </dgm:t>
    </dgm:pt>
    <dgm:pt modelId="{8C868C5A-B800-402B-8A2B-88088D238F62}">
      <dgm:prSet/>
      <dgm:spPr/>
      <dgm:t>
        <a:bodyPr/>
        <a:lstStyle/>
        <a:p>
          <a:pPr rtl="0"/>
          <a:r>
            <a:rPr lang="ru-RU" b="1" dirty="0" smtClean="0"/>
            <a:t>9. Трехсложные слова со стечением согласных и закрытым слогом.              </a:t>
          </a:r>
          <a:endParaRPr lang="ru-RU" b="1" dirty="0"/>
        </a:p>
      </dgm:t>
    </dgm:pt>
    <dgm:pt modelId="{209E22C1-65E3-45F9-A5F1-31F71BE32C4A}" type="parTrans" cxnId="{18943704-DD2D-4F0C-B5E3-9FAB50BCD99E}">
      <dgm:prSet/>
      <dgm:spPr/>
      <dgm:t>
        <a:bodyPr/>
        <a:lstStyle/>
        <a:p>
          <a:endParaRPr lang="ru-RU"/>
        </a:p>
      </dgm:t>
    </dgm:pt>
    <dgm:pt modelId="{189BEC60-B629-4DBA-9399-B04210CC0819}" type="sibTrans" cxnId="{18943704-DD2D-4F0C-B5E3-9FAB50BCD99E}">
      <dgm:prSet/>
      <dgm:spPr/>
      <dgm:t>
        <a:bodyPr/>
        <a:lstStyle/>
        <a:p>
          <a:endParaRPr lang="ru-RU"/>
        </a:p>
      </dgm:t>
    </dgm:pt>
    <dgm:pt modelId="{D291CD10-00A4-4C54-92DD-B7BDF30E3514}">
      <dgm:prSet/>
      <dgm:spPr/>
      <dgm:t>
        <a:bodyPr/>
        <a:lstStyle/>
        <a:p>
          <a:pPr rtl="0"/>
          <a:r>
            <a:rPr lang="ru-RU" b="1" dirty="0" smtClean="0"/>
            <a:t>10. Трехсложные слова с двумя стечениями согласных.             </a:t>
          </a:r>
          <a:endParaRPr lang="ru-RU" b="1" dirty="0"/>
        </a:p>
      </dgm:t>
    </dgm:pt>
    <dgm:pt modelId="{FFE577FB-0347-4A7B-9C3E-C2134F0506AD}" type="parTrans" cxnId="{88C3B1EB-B65A-496E-9277-FB658C856985}">
      <dgm:prSet/>
      <dgm:spPr/>
      <dgm:t>
        <a:bodyPr/>
        <a:lstStyle/>
        <a:p>
          <a:endParaRPr lang="ru-RU"/>
        </a:p>
      </dgm:t>
    </dgm:pt>
    <dgm:pt modelId="{0DCBCF32-EDA0-4746-8DBA-AF7DE5C23379}" type="sibTrans" cxnId="{88C3B1EB-B65A-496E-9277-FB658C856985}">
      <dgm:prSet/>
      <dgm:spPr/>
      <dgm:t>
        <a:bodyPr/>
        <a:lstStyle/>
        <a:p>
          <a:endParaRPr lang="ru-RU"/>
        </a:p>
      </dgm:t>
    </dgm:pt>
    <dgm:pt modelId="{53115C5A-900B-40EE-83EE-64E7A165364B}">
      <dgm:prSet/>
      <dgm:spPr/>
      <dgm:t>
        <a:bodyPr/>
        <a:lstStyle/>
        <a:p>
          <a:pPr rtl="0"/>
          <a:r>
            <a:rPr lang="ru-RU" b="1" dirty="0" smtClean="0"/>
            <a:t>11. Односложные слова со стечением согласных в начале или середине слова.           </a:t>
          </a:r>
          <a:endParaRPr lang="ru-RU" b="1" dirty="0"/>
        </a:p>
      </dgm:t>
    </dgm:pt>
    <dgm:pt modelId="{7CCD5534-FB36-47E7-B588-C5B145A429A0}" type="parTrans" cxnId="{3C23CA2A-E376-4B7C-B593-FB4E4497F6D6}">
      <dgm:prSet/>
      <dgm:spPr/>
      <dgm:t>
        <a:bodyPr/>
        <a:lstStyle/>
        <a:p>
          <a:endParaRPr lang="ru-RU"/>
        </a:p>
      </dgm:t>
    </dgm:pt>
    <dgm:pt modelId="{45FA0A0C-7B12-47CE-B2A6-2245C728AB88}" type="sibTrans" cxnId="{3C23CA2A-E376-4B7C-B593-FB4E4497F6D6}">
      <dgm:prSet/>
      <dgm:spPr/>
      <dgm:t>
        <a:bodyPr/>
        <a:lstStyle/>
        <a:p>
          <a:endParaRPr lang="ru-RU"/>
        </a:p>
      </dgm:t>
    </dgm:pt>
    <dgm:pt modelId="{47EFBD8F-B4F4-407D-957D-CCE8AAF13196}">
      <dgm:prSet/>
      <dgm:spPr/>
      <dgm:t>
        <a:bodyPr/>
        <a:lstStyle/>
        <a:p>
          <a:pPr rtl="0"/>
          <a:r>
            <a:rPr lang="ru-RU" b="1" dirty="0" smtClean="0"/>
            <a:t>12. Двухсложные слова с двумя стечениями согласных.               </a:t>
          </a:r>
          <a:endParaRPr lang="ru-RU" b="1" dirty="0"/>
        </a:p>
      </dgm:t>
    </dgm:pt>
    <dgm:pt modelId="{79D6DF63-F25E-4C27-B42C-291FA7D022D2}" type="parTrans" cxnId="{FDDCA977-6945-4967-8E34-8291BCDBB0EA}">
      <dgm:prSet/>
      <dgm:spPr/>
      <dgm:t>
        <a:bodyPr/>
        <a:lstStyle/>
        <a:p>
          <a:endParaRPr lang="ru-RU"/>
        </a:p>
      </dgm:t>
    </dgm:pt>
    <dgm:pt modelId="{8AE8AE93-7F4A-4D72-93A5-1372140E24CE}" type="sibTrans" cxnId="{FDDCA977-6945-4967-8E34-8291BCDBB0EA}">
      <dgm:prSet/>
      <dgm:spPr/>
      <dgm:t>
        <a:bodyPr/>
        <a:lstStyle/>
        <a:p>
          <a:endParaRPr lang="ru-RU"/>
        </a:p>
      </dgm:t>
    </dgm:pt>
    <dgm:pt modelId="{2F263CF7-EBC6-4DD6-849D-FAD31A8CAD01}">
      <dgm:prSet/>
      <dgm:spPr/>
      <dgm:t>
        <a:bodyPr/>
        <a:lstStyle/>
        <a:p>
          <a:pPr rtl="0"/>
          <a:r>
            <a:rPr lang="ru-RU" b="1" dirty="0" smtClean="0"/>
            <a:t>13. Трехсложные слова со стечением согласных в начале и середине слова.</a:t>
          </a:r>
          <a:endParaRPr lang="ru-RU" b="1" dirty="0"/>
        </a:p>
      </dgm:t>
    </dgm:pt>
    <dgm:pt modelId="{05C8436D-20E8-43C6-ADFF-AD6ED1A25D34}" type="parTrans" cxnId="{A597D96B-89AB-441C-B33E-872614F85B73}">
      <dgm:prSet/>
      <dgm:spPr/>
      <dgm:t>
        <a:bodyPr/>
        <a:lstStyle/>
        <a:p>
          <a:endParaRPr lang="ru-RU"/>
        </a:p>
      </dgm:t>
    </dgm:pt>
    <dgm:pt modelId="{23E9EE31-77A6-4535-B533-878874E2D182}" type="sibTrans" cxnId="{A597D96B-89AB-441C-B33E-872614F85B73}">
      <dgm:prSet/>
      <dgm:spPr/>
      <dgm:t>
        <a:bodyPr/>
        <a:lstStyle/>
        <a:p>
          <a:endParaRPr lang="ru-RU"/>
        </a:p>
      </dgm:t>
    </dgm:pt>
    <dgm:pt modelId="{B45E29A6-E7FA-4B7B-A9FB-A19FDE515062}">
      <dgm:prSet/>
      <dgm:spPr/>
      <dgm:t>
        <a:bodyPr/>
        <a:lstStyle/>
        <a:p>
          <a:pPr rtl="0"/>
          <a:r>
            <a:rPr lang="ru-RU" b="1" dirty="0" smtClean="0"/>
            <a:t>14. Многосложные  слова из открытых слогов.</a:t>
          </a:r>
          <a:endParaRPr lang="ru-RU" b="1" dirty="0"/>
        </a:p>
      </dgm:t>
    </dgm:pt>
    <dgm:pt modelId="{623160B6-E5B0-4FDC-A144-C00F0DF2A4F1}" type="parTrans" cxnId="{CD20254A-32A3-4483-972B-B8A03551EE3C}">
      <dgm:prSet/>
      <dgm:spPr/>
      <dgm:t>
        <a:bodyPr/>
        <a:lstStyle/>
        <a:p>
          <a:endParaRPr lang="ru-RU"/>
        </a:p>
      </dgm:t>
    </dgm:pt>
    <dgm:pt modelId="{69DFFAB5-7C61-42C9-8089-999D40959226}" type="sibTrans" cxnId="{CD20254A-32A3-4483-972B-B8A03551EE3C}">
      <dgm:prSet/>
      <dgm:spPr/>
      <dgm:t>
        <a:bodyPr/>
        <a:lstStyle/>
        <a:p>
          <a:endParaRPr lang="ru-RU"/>
        </a:p>
      </dgm:t>
    </dgm:pt>
    <dgm:pt modelId="{AC6AAF3C-B0F1-4E28-95D5-BF82AFCC5DDC}" type="pres">
      <dgm:prSet presAssocID="{BF2ABCE5-643B-4912-A1EF-18F0E1F9243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538797A-7F98-4ACA-A11C-983D95F45183}" type="pres">
      <dgm:prSet presAssocID="{4D4C9278-C25E-44A3-8F44-8A883FE49890}" presName="node" presStyleLbl="node1" presStyleIdx="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C0A20-567F-48B6-A123-FFE4BABAFF9E}" type="pres">
      <dgm:prSet presAssocID="{B88DA8CE-737E-4724-A29B-D35B431CA857}" presName="sibTrans" presStyleCnt="0"/>
      <dgm:spPr/>
      <dgm:t>
        <a:bodyPr/>
        <a:lstStyle/>
        <a:p>
          <a:endParaRPr lang="ru-RU"/>
        </a:p>
      </dgm:t>
    </dgm:pt>
    <dgm:pt modelId="{6680BCFB-6212-4AEC-B9F9-0DCE3617D4F2}" type="pres">
      <dgm:prSet presAssocID="{36E3A56C-24C9-4B37-92A5-EDC757F4456B}" presName="node" presStyleLbl="node1" presStyleIdx="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D8DC22-9A50-4BBB-ABCD-1F1BCABB8CF8}" type="pres">
      <dgm:prSet presAssocID="{AFD35848-5CB0-4F15-BEC3-E96DB4C01DCC}" presName="sibTrans" presStyleCnt="0"/>
      <dgm:spPr/>
      <dgm:t>
        <a:bodyPr/>
        <a:lstStyle/>
        <a:p>
          <a:endParaRPr lang="ru-RU"/>
        </a:p>
      </dgm:t>
    </dgm:pt>
    <dgm:pt modelId="{5D85A91C-1C63-4491-8AB7-D841E5E11165}" type="pres">
      <dgm:prSet presAssocID="{75606A8B-3F85-4C59-8EFA-7E567A3A2DC2}" presName="node" presStyleLbl="node1" presStyleIdx="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A0EB5C-5C35-4CB7-B084-A255538B92FD}" type="pres">
      <dgm:prSet presAssocID="{33BFE0AF-37FA-4973-8EEE-552195E8AEDC}" presName="sibTrans" presStyleCnt="0"/>
      <dgm:spPr/>
      <dgm:t>
        <a:bodyPr/>
        <a:lstStyle/>
        <a:p>
          <a:endParaRPr lang="ru-RU"/>
        </a:p>
      </dgm:t>
    </dgm:pt>
    <dgm:pt modelId="{DDECD3C4-9CB4-40F7-88ED-ECD33E8CD5D1}" type="pres">
      <dgm:prSet presAssocID="{02B19DBA-E43F-416F-BABA-F9D13968197B}" presName="node" presStyleLbl="node1" presStyleIdx="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D7523F-D1E0-4013-B5A4-58EBCC6BB6C4}" type="pres">
      <dgm:prSet presAssocID="{2734B0EF-7C70-4E9C-9AB3-F604EA13CE0C}" presName="sibTrans" presStyleCnt="0"/>
      <dgm:spPr/>
      <dgm:t>
        <a:bodyPr/>
        <a:lstStyle/>
        <a:p>
          <a:endParaRPr lang="ru-RU"/>
        </a:p>
      </dgm:t>
    </dgm:pt>
    <dgm:pt modelId="{C65FEABE-B096-48B0-8D9C-8F82DEAB4AB0}" type="pres">
      <dgm:prSet presAssocID="{C151A857-40DA-47EA-BEF6-AFF72B65C6DE}" presName="node" presStyleLbl="node1" presStyleIdx="4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609EB4-13B3-4D6B-8E52-478A14C16F64}" type="pres">
      <dgm:prSet presAssocID="{38E5134C-20F8-4B54-A5B1-E552B5E75B97}" presName="sibTrans" presStyleCnt="0"/>
      <dgm:spPr/>
      <dgm:t>
        <a:bodyPr/>
        <a:lstStyle/>
        <a:p>
          <a:endParaRPr lang="ru-RU"/>
        </a:p>
      </dgm:t>
    </dgm:pt>
    <dgm:pt modelId="{171115FF-6FCD-486A-A7F7-8FFB9E825537}" type="pres">
      <dgm:prSet presAssocID="{13E7ABB1-0F70-4303-AADB-B4E3E9178426}" presName="node" presStyleLbl="node1" presStyleIdx="5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9D40C-A866-44D2-A7DE-8F81A12003FB}" type="pres">
      <dgm:prSet presAssocID="{6B429920-73BE-4D16-A05E-FA2860885BBC}" presName="sibTrans" presStyleCnt="0"/>
      <dgm:spPr/>
      <dgm:t>
        <a:bodyPr/>
        <a:lstStyle/>
        <a:p>
          <a:endParaRPr lang="ru-RU"/>
        </a:p>
      </dgm:t>
    </dgm:pt>
    <dgm:pt modelId="{B27414F1-A907-4B06-9773-8C3FD8853676}" type="pres">
      <dgm:prSet presAssocID="{00963595-37D9-48D8-A351-70E546E80486}" presName="node" presStyleLbl="node1" presStyleIdx="6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5C24D3-46E8-44E1-9482-5A20076AFC2C}" type="pres">
      <dgm:prSet presAssocID="{014610DA-BC3E-4DD3-8DDC-840961299AAD}" presName="sibTrans" presStyleCnt="0"/>
      <dgm:spPr/>
      <dgm:t>
        <a:bodyPr/>
        <a:lstStyle/>
        <a:p>
          <a:endParaRPr lang="ru-RU"/>
        </a:p>
      </dgm:t>
    </dgm:pt>
    <dgm:pt modelId="{32959E4D-F40D-4E7F-9B35-F53714D0A05B}" type="pres">
      <dgm:prSet presAssocID="{6C201E68-B0E1-468E-A5D3-FD0CFF10E0EE}" presName="node" presStyleLbl="node1" presStyleIdx="7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93AB6-68FF-498C-A6DA-1980E632647C}" type="pres">
      <dgm:prSet presAssocID="{46BEC17B-185A-4061-AE0A-6D1108C41A84}" presName="sibTrans" presStyleCnt="0"/>
      <dgm:spPr/>
      <dgm:t>
        <a:bodyPr/>
        <a:lstStyle/>
        <a:p>
          <a:endParaRPr lang="ru-RU"/>
        </a:p>
      </dgm:t>
    </dgm:pt>
    <dgm:pt modelId="{1BB90FFC-73BB-45FE-B576-A2F453576635}" type="pres">
      <dgm:prSet presAssocID="{8C868C5A-B800-402B-8A2B-88088D238F62}" presName="node" presStyleLbl="node1" presStyleIdx="8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B48B7-5866-4D87-A55A-35D1F46E428A}" type="pres">
      <dgm:prSet presAssocID="{189BEC60-B629-4DBA-9399-B04210CC0819}" presName="sibTrans" presStyleCnt="0"/>
      <dgm:spPr/>
      <dgm:t>
        <a:bodyPr/>
        <a:lstStyle/>
        <a:p>
          <a:endParaRPr lang="ru-RU"/>
        </a:p>
      </dgm:t>
    </dgm:pt>
    <dgm:pt modelId="{1DCEE1DF-AF5D-4555-BE81-DF76D6170A11}" type="pres">
      <dgm:prSet presAssocID="{D291CD10-00A4-4C54-92DD-B7BDF30E3514}" presName="node" presStyleLbl="node1" presStyleIdx="9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6451C5-34B1-42C1-BAA6-8712CC37DD12}" type="pres">
      <dgm:prSet presAssocID="{0DCBCF32-EDA0-4746-8DBA-AF7DE5C23379}" presName="sibTrans" presStyleCnt="0"/>
      <dgm:spPr/>
      <dgm:t>
        <a:bodyPr/>
        <a:lstStyle/>
        <a:p>
          <a:endParaRPr lang="ru-RU"/>
        </a:p>
      </dgm:t>
    </dgm:pt>
    <dgm:pt modelId="{8161463D-2665-4525-9B54-7B4D3F9B9365}" type="pres">
      <dgm:prSet presAssocID="{53115C5A-900B-40EE-83EE-64E7A165364B}" presName="node" presStyleLbl="node1" presStyleIdx="10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98891A-A9D0-4E47-8F63-3BB3ECC293DE}" type="pres">
      <dgm:prSet presAssocID="{45FA0A0C-7B12-47CE-B2A6-2245C728AB88}" presName="sibTrans" presStyleCnt="0"/>
      <dgm:spPr/>
      <dgm:t>
        <a:bodyPr/>
        <a:lstStyle/>
        <a:p>
          <a:endParaRPr lang="ru-RU"/>
        </a:p>
      </dgm:t>
    </dgm:pt>
    <dgm:pt modelId="{5A8A3924-1327-4AFD-A979-ADE33EFD00D9}" type="pres">
      <dgm:prSet presAssocID="{47EFBD8F-B4F4-407D-957D-CCE8AAF13196}" presName="node" presStyleLbl="node1" presStyleIdx="11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F0A594-163A-4D89-87F6-CCEACE0F8D42}" type="pres">
      <dgm:prSet presAssocID="{8AE8AE93-7F4A-4D72-93A5-1372140E24CE}" presName="sibTrans" presStyleCnt="0"/>
      <dgm:spPr/>
      <dgm:t>
        <a:bodyPr/>
        <a:lstStyle/>
        <a:p>
          <a:endParaRPr lang="ru-RU"/>
        </a:p>
      </dgm:t>
    </dgm:pt>
    <dgm:pt modelId="{BCA25ACF-BD75-4F13-BF06-6480A148A62C}" type="pres">
      <dgm:prSet presAssocID="{2F263CF7-EBC6-4DD6-849D-FAD31A8CAD01}" presName="node" presStyleLbl="node1" presStyleIdx="12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8A0415-4815-4199-88E4-8838FEB60268}" type="pres">
      <dgm:prSet presAssocID="{23E9EE31-77A6-4535-B533-878874E2D182}" presName="sibTrans" presStyleCnt="0"/>
      <dgm:spPr/>
      <dgm:t>
        <a:bodyPr/>
        <a:lstStyle/>
        <a:p>
          <a:endParaRPr lang="ru-RU"/>
        </a:p>
      </dgm:t>
    </dgm:pt>
    <dgm:pt modelId="{F98EF21D-55F5-49BE-BEF8-947EF0249CA0}" type="pres">
      <dgm:prSet presAssocID="{B45E29A6-E7FA-4B7B-A9FB-A19FDE515062}" presName="node" presStyleLbl="node1" presStyleIdx="13" presStyleCnt="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DDCA977-6945-4967-8E34-8291BCDBB0EA}" srcId="{BF2ABCE5-643B-4912-A1EF-18F0E1F92437}" destId="{47EFBD8F-B4F4-407D-957D-CCE8AAF13196}" srcOrd="11" destOrd="0" parTransId="{79D6DF63-F25E-4C27-B42C-291FA7D022D2}" sibTransId="{8AE8AE93-7F4A-4D72-93A5-1372140E24CE}"/>
    <dgm:cxn modelId="{59169FE1-150E-42C7-9CD6-1150E29930C9}" type="presOf" srcId="{D291CD10-00A4-4C54-92DD-B7BDF30E3514}" destId="{1DCEE1DF-AF5D-4555-BE81-DF76D6170A11}" srcOrd="0" destOrd="0" presId="urn:microsoft.com/office/officeart/2005/8/layout/default"/>
    <dgm:cxn modelId="{A597D96B-89AB-441C-B33E-872614F85B73}" srcId="{BF2ABCE5-643B-4912-A1EF-18F0E1F92437}" destId="{2F263CF7-EBC6-4DD6-849D-FAD31A8CAD01}" srcOrd="12" destOrd="0" parTransId="{05C8436D-20E8-43C6-ADFF-AD6ED1A25D34}" sibTransId="{23E9EE31-77A6-4535-B533-878874E2D182}"/>
    <dgm:cxn modelId="{7517620F-2F38-450F-AA5A-3AB4ECF430AE}" type="presOf" srcId="{6C201E68-B0E1-468E-A5D3-FD0CFF10E0EE}" destId="{32959E4D-F40D-4E7F-9B35-F53714D0A05B}" srcOrd="0" destOrd="0" presId="urn:microsoft.com/office/officeart/2005/8/layout/default"/>
    <dgm:cxn modelId="{459AD5E6-63B3-4BED-B786-34B866A9660D}" srcId="{BF2ABCE5-643B-4912-A1EF-18F0E1F92437}" destId="{00963595-37D9-48D8-A351-70E546E80486}" srcOrd="6" destOrd="0" parTransId="{3F1AA972-7EFA-44E6-8315-D7446282836F}" sibTransId="{014610DA-BC3E-4DD3-8DDC-840961299AAD}"/>
    <dgm:cxn modelId="{BE33BADD-6B4C-4957-BFE7-DBFEA76BB34C}" type="presOf" srcId="{36E3A56C-24C9-4B37-92A5-EDC757F4456B}" destId="{6680BCFB-6212-4AEC-B9F9-0DCE3617D4F2}" srcOrd="0" destOrd="0" presId="urn:microsoft.com/office/officeart/2005/8/layout/default"/>
    <dgm:cxn modelId="{8C106D93-D4DA-4D69-8A29-35FB60B3AFE9}" srcId="{BF2ABCE5-643B-4912-A1EF-18F0E1F92437}" destId="{75606A8B-3F85-4C59-8EFA-7E567A3A2DC2}" srcOrd="2" destOrd="0" parTransId="{A60B8C69-880C-46CA-B0A0-AB6C56BE3AB5}" sibTransId="{33BFE0AF-37FA-4973-8EEE-552195E8AEDC}"/>
    <dgm:cxn modelId="{DB6EA1DC-1249-4443-8C10-A3CB96366661}" type="presOf" srcId="{13E7ABB1-0F70-4303-AADB-B4E3E9178426}" destId="{171115FF-6FCD-486A-A7F7-8FFB9E825537}" srcOrd="0" destOrd="0" presId="urn:microsoft.com/office/officeart/2005/8/layout/default"/>
    <dgm:cxn modelId="{2981B49E-5C1F-4BB0-9D4B-5A32A829C8A4}" srcId="{BF2ABCE5-643B-4912-A1EF-18F0E1F92437}" destId="{6C201E68-B0E1-468E-A5D3-FD0CFF10E0EE}" srcOrd="7" destOrd="0" parTransId="{3531BE7B-A6AD-4FB7-9727-F140B517C729}" sibTransId="{46BEC17B-185A-4061-AE0A-6D1108C41A84}"/>
    <dgm:cxn modelId="{4D227DE0-A9F0-4BFB-8F4C-7EF81DCDA75C}" type="presOf" srcId="{C151A857-40DA-47EA-BEF6-AFF72B65C6DE}" destId="{C65FEABE-B096-48B0-8D9C-8F82DEAB4AB0}" srcOrd="0" destOrd="0" presId="urn:microsoft.com/office/officeart/2005/8/layout/default"/>
    <dgm:cxn modelId="{18943704-DD2D-4F0C-B5E3-9FAB50BCD99E}" srcId="{BF2ABCE5-643B-4912-A1EF-18F0E1F92437}" destId="{8C868C5A-B800-402B-8A2B-88088D238F62}" srcOrd="8" destOrd="0" parTransId="{209E22C1-65E3-45F9-A5F1-31F71BE32C4A}" sibTransId="{189BEC60-B629-4DBA-9399-B04210CC0819}"/>
    <dgm:cxn modelId="{CD20254A-32A3-4483-972B-B8A03551EE3C}" srcId="{BF2ABCE5-643B-4912-A1EF-18F0E1F92437}" destId="{B45E29A6-E7FA-4B7B-A9FB-A19FDE515062}" srcOrd="13" destOrd="0" parTransId="{623160B6-E5B0-4FDC-A144-C00F0DF2A4F1}" sibTransId="{69DFFAB5-7C61-42C9-8089-999D40959226}"/>
    <dgm:cxn modelId="{CF7B4B70-E826-4DB3-B19C-F6BD2814CCD8}" type="presOf" srcId="{2F263CF7-EBC6-4DD6-849D-FAD31A8CAD01}" destId="{BCA25ACF-BD75-4F13-BF06-6480A148A62C}" srcOrd="0" destOrd="0" presId="urn:microsoft.com/office/officeart/2005/8/layout/default"/>
    <dgm:cxn modelId="{5DC1A706-7DD8-450A-8E1F-08F37CC209EA}" type="presOf" srcId="{47EFBD8F-B4F4-407D-957D-CCE8AAF13196}" destId="{5A8A3924-1327-4AFD-A979-ADE33EFD00D9}" srcOrd="0" destOrd="0" presId="urn:microsoft.com/office/officeart/2005/8/layout/default"/>
    <dgm:cxn modelId="{3C23CA2A-E376-4B7C-B593-FB4E4497F6D6}" srcId="{BF2ABCE5-643B-4912-A1EF-18F0E1F92437}" destId="{53115C5A-900B-40EE-83EE-64E7A165364B}" srcOrd="10" destOrd="0" parTransId="{7CCD5534-FB36-47E7-B588-C5B145A429A0}" sibTransId="{45FA0A0C-7B12-47CE-B2A6-2245C728AB88}"/>
    <dgm:cxn modelId="{A01F5399-496B-4B19-B56E-7738C8AA1C4D}" type="presOf" srcId="{BF2ABCE5-643B-4912-A1EF-18F0E1F92437}" destId="{AC6AAF3C-B0F1-4E28-95D5-BF82AFCC5DDC}" srcOrd="0" destOrd="0" presId="urn:microsoft.com/office/officeart/2005/8/layout/default"/>
    <dgm:cxn modelId="{B73E086B-44AC-4824-A123-E8CFF688C4EF}" type="presOf" srcId="{00963595-37D9-48D8-A351-70E546E80486}" destId="{B27414F1-A907-4B06-9773-8C3FD8853676}" srcOrd="0" destOrd="0" presId="urn:microsoft.com/office/officeart/2005/8/layout/default"/>
    <dgm:cxn modelId="{BD2028F9-3F0A-4F8F-81D1-1F8296EA3227}" type="presOf" srcId="{B45E29A6-E7FA-4B7B-A9FB-A19FDE515062}" destId="{F98EF21D-55F5-49BE-BEF8-947EF0249CA0}" srcOrd="0" destOrd="0" presId="urn:microsoft.com/office/officeart/2005/8/layout/default"/>
    <dgm:cxn modelId="{EB811BC2-2F56-4AF4-A6FE-B258A59E94EF}" type="presOf" srcId="{02B19DBA-E43F-416F-BABA-F9D13968197B}" destId="{DDECD3C4-9CB4-40F7-88ED-ECD33E8CD5D1}" srcOrd="0" destOrd="0" presId="urn:microsoft.com/office/officeart/2005/8/layout/default"/>
    <dgm:cxn modelId="{B584B63F-3724-4F97-891B-373A60AABE1A}" type="presOf" srcId="{75606A8B-3F85-4C59-8EFA-7E567A3A2DC2}" destId="{5D85A91C-1C63-4491-8AB7-D841E5E11165}" srcOrd="0" destOrd="0" presId="urn:microsoft.com/office/officeart/2005/8/layout/default"/>
    <dgm:cxn modelId="{AA1141BB-6934-41BB-A346-0D838BAC7946}" srcId="{BF2ABCE5-643B-4912-A1EF-18F0E1F92437}" destId="{02B19DBA-E43F-416F-BABA-F9D13968197B}" srcOrd="3" destOrd="0" parTransId="{1648748E-F2F3-4BD1-BE83-A27D5D1E9A6D}" sibTransId="{2734B0EF-7C70-4E9C-9AB3-F604EA13CE0C}"/>
    <dgm:cxn modelId="{A80E886B-CA7F-45AB-AB8A-AA62ED977A82}" srcId="{BF2ABCE5-643B-4912-A1EF-18F0E1F92437}" destId="{13E7ABB1-0F70-4303-AADB-B4E3E9178426}" srcOrd="5" destOrd="0" parTransId="{A0423019-5400-4532-AE62-0C629A2809BF}" sibTransId="{6B429920-73BE-4D16-A05E-FA2860885BBC}"/>
    <dgm:cxn modelId="{09844F42-5448-4D7A-9B58-CC47C1A14990}" type="presOf" srcId="{8C868C5A-B800-402B-8A2B-88088D238F62}" destId="{1BB90FFC-73BB-45FE-B576-A2F453576635}" srcOrd="0" destOrd="0" presId="urn:microsoft.com/office/officeart/2005/8/layout/default"/>
    <dgm:cxn modelId="{A37F0D5E-873C-4244-884E-6EA1B7054FFB}" type="presOf" srcId="{53115C5A-900B-40EE-83EE-64E7A165364B}" destId="{8161463D-2665-4525-9B54-7B4D3F9B9365}" srcOrd="0" destOrd="0" presId="urn:microsoft.com/office/officeart/2005/8/layout/default"/>
    <dgm:cxn modelId="{247B5EE2-592F-460F-9AAA-9190642A1506}" srcId="{BF2ABCE5-643B-4912-A1EF-18F0E1F92437}" destId="{4D4C9278-C25E-44A3-8F44-8A883FE49890}" srcOrd="0" destOrd="0" parTransId="{C3D10513-ADB7-4A8E-8A43-777B8B5430FA}" sibTransId="{B88DA8CE-737E-4724-A29B-D35B431CA857}"/>
    <dgm:cxn modelId="{C684EA36-E959-4552-9D8F-558824E696DC}" srcId="{BF2ABCE5-643B-4912-A1EF-18F0E1F92437}" destId="{C151A857-40DA-47EA-BEF6-AFF72B65C6DE}" srcOrd="4" destOrd="0" parTransId="{12286070-0AF8-4998-9440-21C41F8DD747}" sibTransId="{38E5134C-20F8-4B54-A5B1-E552B5E75B97}"/>
    <dgm:cxn modelId="{88C3B1EB-B65A-496E-9277-FB658C856985}" srcId="{BF2ABCE5-643B-4912-A1EF-18F0E1F92437}" destId="{D291CD10-00A4-4C54-92DD-B7BDF30E3514}" srcOrd="9" destOrd="0" parTransId="{FFE577FB-0347-4A7B-9C3E-C2134F0506AD}" sibTransId="{0DCBCF32-EDA0-4746-8DBA-AF7DE5C23379}"/>
    <dgm:cxn modelId="{4EB6BA3B-CD7D-4934-9CD9-8D9E3225BBC8}" type="presOf" srcId="{4D4C9278-C25E-44A3-8F44-8A883FE49890}" destId="{9538797A-7F98-4ACA-A11C-983D95F45183}" srcOrd="0" destOrd="0" presId="urn:microsoft.com/office/officeart/2005/8/layout/default"/>
    <dgm:cxn modelId="{2E009979-41B6-4052-B902-90A18EFB4192}" srcId="{BF2ABCE5-643B-4912-A1EF-18F0E1F92437}" destId="{36E3A56C-24C9-4B37-92A5-EDC757F4456B}" srcOrd="1" destOrd="0" parTransId="{042E8E39-FC3E-4774-9980-E247A6767D69}" sibTransId="{AFD35848-5CB0-4F15-BEC3-E96DB4C01DCC}"/>
    <dgm:cxn modelId="{4C465255-B629-4059-AC28-473A71263D5E}" type="presParOf" srcId="{AC6AAF3C-B0F1-4E28-95D5-BF82AFCC5DDC}" destId="{9538797A-7F98-4ACA-A11C-983D95F45183}" srcOrd="0" destOrd="0" presId="urn:microsoft.com/office/officeart/2005/8/layout/default"/>
    <dgm:cxn modelId="{E72AEE3E-050A-456D-82F3-553B25F9E3BB}" type="presParOf" srcId="{AC6AAF3C-B0F1-4E28-95D5-BF82AFCC5DDC}" destId="{CD4C0A20-567F-48B6-A123-FFE4BABAFF9E}" srcOrd="1" destOrd="0" presId="urn:microsoft.com/office/officeart/2005/8/layout/default"/>
    <dgm:cxn modelId="{C3AD7D32-55DE-4BB3-AA77-477FBF6CCBDD}" type="presParOf" srcId="{AC6AAF3C-B0F1-4E28-95D5-BF82AFCC5DDC}" destId="{6680BCFB-6212-4AEC-B9F9-0DCE3617D4F2}" srcOrd="2" destOrd="0" presId="urn:microsoft.com/office/officeart/2005/8/layout/default"/>
    <dgm:cxn modelId="{2D7086F0-E3E3-4D84-B4E0-479185F63A3E}" type="presParOf" srcId="{AC6AAF3C-B0F1-4E28-95D5-BF82AFCC5DDC}" destId="{10D8DC22-9A50-4BBB-ABCD-1F1BCABB8CF8}" srcOrd="3" destOrd="0" presId="urn:microsoft.com/office/officeart/2005/8/layout/default"/>
    <dgm:cxn modelId="{34D8AD1B-CB66-4804-A3BD-FE28E5F004A8}" type="presParOf" srcId="{AC6AAF3C-B0F1-4E28-95D5-BF82AFCC5DDC}" destId="{5D85A91C-1C63-4491-8AB7-D841E5E11165}" srcOrd="4" destOrd="0" presId="urn:microsoft.com/office/officeart/2005/8/layout/default"/>
    <dgm:cxn modelId="{B7261864-F54B-4ED0-BF5A-FAEAF57EEE55}" type="presParOf" srcId="{AC6AAF3C-B0F1-4E28-95D5-BF82AFCC5DDC}" destId="{6FA0EB5C-5C35-4CB7-B084-A255538B92FD}" srcOrd="5" destOrd="0" presId="urn:microsoft.com/office/officeart/2005/8/layout/default"/>
    <dgm:cxn modelId="{994BC2ED-4FD6-4DD7-BB81-C72A57F56D6D}" type="presParOf" srcId="{AC6AAF3C-B0F1-4E28-95D5-BF82AFCC5DDC}" destId="{DDECD3C4-9CB4-40F7-88ED-ECD33E8CD5D1}" srcOrd="6" destOrd="0" presId="urn:microsoft.com/office/officeart/2005/8/layout/default"/>
    <dgm:cxn modelId="{F5711FB2-DD49-49FD-B1A4-897AAF9E9D7B}" type="presParOf" srcId="{AC6AAF3C-B0F1-4E28-95D5-BF82AFCC5DDC}" destId="{CED7523F-D1E0-4013-B5A4-58EBCC6BB6C4}" srcOrd="7" destOrd="0" presId="urn:microsoft.com/office/officeart/2005/8/layout/default"/>
    <dgm:cxn modelId="{AEA815C7-11C7-430A-BB89-25C5C4622C8A}" type="presParOf" srcId="{AC6AAF3C-B0F1-4E28-95D5-BF82AFCC5DDC}" destId="{C65FEABE-B096-48B0-8D9C-8F82DEAB4AB0}" srcOrd="8" destOrd="0" presId="urn:microsoft.com/office/officeart/2005/8/layout/default"/>
    <dgm:cxn modelId="{F27152D5-A160-4141-83C6-6EC7352CE9CC}" type="presParOf" srcId="{AC6AAF3C-B0F1-4E28-95D5-BF82AFCC5DDC}" destId="{1F609EB4-13B3-4D6B-8E52-478A14C16F64}" srcOrd="9" destOrd="0" presId="urn:microsoft.com/office/officeart/2005/8/layout/default"/>
    <dgm:cxn modelId="{C41C0FC7-F19B-4DCA-B66A-C8D418DBE4F2}" type="presParOf" srcId="{AC6AAF3C-B0F1-4E28-95D5-BF82AFCC5DDC}" destId="{171115FF-6FCD-486A-A7F7-8FFB9E825537}" srcOrd="10" destOrd="0" presId="urn:microsoft.com/office/officeart/2005/8/layout/default"/>
    <dgm:cxn modelId="{8930C812-164A-4A15-9A24-80E4E250E4FD}" type="presParOf" srcId="{AC6AAF3C-B0F1-4E28-95D5-BF82AFCC5DDC}" destId="{9AF9D40C-A866-44D2-A7DE-8F81A12003FB}" srcOrd="11" destOrd="0" presId="urn:microsoft.com/office/officeart/2005/8/layout/default"/>
    <dgm:cxn modelId="{DCF0DE14-8B73-4E4C-9475-DD9F716F68AF}" type="presParOf" srcId="{AC6AAF3C-B0F1-4E28-95D5-BF82AFCC5DDC}" destId="{B27414F1-A907-4B06-9773-8C3FD8853676}" srcOrd="12" destOrd="0" presId="urn:microsoft.com/office/officeart/2005/8/layout/default"/>
    <dgm:cxn modelId="{49597C6B-6F2C-484B-B3A7-6489F9A71EBE}" type="presParOf" srcId="{AC6AAF3C-B0F1-4E28-95D5-BF82AFCC5DDC}" destId="{0F5C24D3-46E8-44E1-9482-5A20076AFC2C}" srcOrd="13" destOrd="0" presId="urn:microsoft.com/office/officeart/2005/8/layout/default"/>
    <dgm:cxn modelId="{8E547DB5-81EF-4D9F-8FA4-0B9D05DDD34B}" type="presParOf" srcId="{AC6AAF3C-B0F1-4E28-95D5-BF82AFCC5DDC}" destId="{32959E4D-F40D-4E7F-9B35-F53714D0A05B}" srcOrd="14" destOrd="0" presId="urn:microsoft.com/office/officeart/2005/8/layout/default"/>
    <dgm:cxn modelId="{6F54ECA4-FBE2-4942-8FF7-0C38783561F8}" type="presParOf" srcId="{AC6AAF3C-B0F1-4E28-95D5-BF82AFCC5DDC}" destId="{A8093AB6-68FF-498C-A6DA-1980E632647C}" srcOrd="15" destOrd="0" presId="urn:microsoft.com/office/officeart/2005/8/layout/default"/>
    <dgm:cxn modelId="{183C1782-72F2-4F8D-B1A2-1D79225E3C8D}" type="presParOf" srcId="{AC6AAF3C-B0F1-4E28-95D5-BF82AFCC5DDC}" destId="{1BB90FFC-73BB-45FE-B576-A2F453576635}" srcOrd="16" destOrd="0" presId="urn:microsoft.com/office/officeart/2005/8/layout/default"/>
    <dgm:cxn modelId="{6407B8A4-3535-41D3-9BC2-5CF7A0A250C2}" type="presParOf" srcId="{AC6AAF3C-B0F1-4E28-95D5-BF82AFCC5DDC}" destId="{6CFB48B7-5866-4D87-A55A-35D1F46E428A}" srcOrd="17" destOrd="0" presId="urn:microsoft.com/office/officeart/2005/8/layout/default"/>
    <dgm:cxn modelId="{C5BB1D19-F011-4201-814C-72C91237ABBB}" type="presParOf" srcId="{AC6AAF3C-B0F1-4E28-95D5-BF82AFCC5DDC}" destId="{1DCEE1DF-AF5D-4555-BE81-DF76D6170A11}" srcOrd="18" destOrd="0" presId="urn:microsoft.com/office/officeart/2005/8/layout/default"/>
    <dgm:cxn modelId="{4ED31E7E-24AD-469A-BC7D-A28525BD1585}" type="presParOf" srcId="{AC6AAF3C-B0F1-4E28-95D5-BF82AFCC5DDC}" destId="{4E6451C5-34B1-42C1-BAA6-8712CC37DD12}" srcOrd="19" destOrd="0" presId="urn:microsoft.com/office/officeart/2005/8/layout/default"/>
    <dgm:cxn modelId="{5C13A9F3-03B5-46C2-9344-2501F65C9347}" type="presParOf" srcId="{AC6AAF3C-B0F1-4E28-95D5-BF82AFCC5DDC}" destId="{8161463D-2665-4525-9B54-7B4D3F9B9365}" srcOrd="20" destOrd="0" presId="urn:microsoft.com/office/officeart/2005/8/layout/default"/>
    <dgm:cxn modelId="{910458B6-4701-4A42-A8C8-9D875B1524A1}" type="presParOf" srcId="{AC6AAF3C-B0F1-4E28-95D5-BF82AFCC5DDC}" destId="{0F98891A-A9D0-4E47-8F63-3BB3ECC293DE}" srcOrd="21" destOrd="0" presId="urn:microsoft.com/office/officeart/2005/8/layout/default"/>
    <dgm:cxn modelId="{72550646-6B54-4C13-8869-5FBE2586BEA3}" type="presParOf" srcId="{AC6AAF3C-B0F1-4E28-95D5-BF82AFCC5DDC}" destId="{5A8A3924-1327-4AFD-A979-ADE33EFD00D9}" srcOrd="22" destOrd="0" presId="urn:microsoft.com/office/officeart/2005/8/layout/default"/>
    <dgm:cxn modelId="{5150A544-94BB-45D2-A12C-88EE26B3DF5E}" type="presParOf" srcId="{AC6AAF3C-B0F1-4E28-95D5-BF82AFCC5DDC}" destId="{5AF0A594-163A-4D89-87F6-CCEACE0F8D42}" srcOrd="23" destOrd="0" presId="urn:microsoft.com/office/officeart/2005/8/layout/default"/>
    <dgm:cxn modelId="{B8003D52-08B3-4FDF-9863-06F6C562E8EC}" type="presParOf" srcId="{AC6AAF3C-B0F1-4E28-95D5-BF82AFCC5DDC}" destId="{BCA25ACF-BD75-4F13-BF06-6480A148A62C}" srcOrd="24" destOrd="0" presId="urn:microsoft.com/office/officeart/2005/8/layout/default"/>
    <dgm:cxn modelId="{F6FE7F42-CD08-4385-B0A3-E4698ABBFE4E}" type="presParOf" srcId="{AC6AAF3C-B0F1-4E28-95D5-BF82AFCC5DDC}" destId="{FC8A0415-4815-4199-88E4-8838FEB60268}" srcOrd="25" destOrd="0" presId="urn:microsoft.com/office/officeart/2005/8/layout/default"/>
    <dgm:cxn modelId="{58FDD151-6BFC-4B51-96E8-FDAEC06AABC3}" type="presParOf" srcId="{AC6AAF3C-B0F1-4E28-95D5-BF82AFCC5DDC}" destId="{F98EF21D-55F5-49BE-BEF8-947EF0249CA0}" srcOrd="2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0E44D1-52B0-403B-819C-5FDC98D4C5C4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5586AD8-69A0-4EC9-B8A2-C74F54CFC675}">
      <dgm:prSet custT="1"/>
      <dgm:spPr/>
      <dgm:t>
        <a:bodyPr/>
        <a:lstStyle/>
        <a:p>
          <a:pPr algn="ctr" rtl="0"/>
          <a:r>
            <a:rPr lang="ru-RU" sz="2400" b="1" dirty="0" smtClean="0">
              <a:solidFill>
                <a:srgbClr val="C00000"/>
              </a:solidFill>
            </a:rPr>
            <a:t>Обзор методик по формированию слоговой структуры слова</a:t>
          </a:r>
          <a:endParaRPr lang="ru-RU" sz="2400" dirty="0">
            <a:solidFill>
              <a:srgbClr val="C00000"/>
            </a:solidFill>
          </a:endParaRPr>
        </a:p>
      </dgm:t>
    </dgm:pt>
    <dgm:pt modelId="{008E0B2A-2BD8-4B75-9F6C-2E83F87CC81B}" type="parTrans" cxnId="{453589B1-1F1D-4FBE-9011-92703F9B042D}">
      <dgm:prSet/>
      <dgm:spPr/>
      <dgm:t>
        <a:bodyPr/>
        <a:lstStyle/>
        <a:p>
          <a:endParaRPr lang="ru-RU"/>
        </a:p>
      </dgm:t>
    </dgm:pt>
    <dgm:pt modelId="{63AFFAE7-6325-4AFA-8FF3-A5C32E279B7E}" type="sibTrans" cxnId="{453589B1-1F1D-4FBE-9011-92703F9B042D}">
      <dgm:prSet/>
      <dgm:spPr/>
      <dgm:t>
        <a:bodyPr/>
        <a:lstStyle/>
        <a:p>
          <a:endParaRPr lang="ru-RU"/>
        </a:p>
      </dgm:t>
    </dgm:pt>
    <dgm:pt modelId="{18AC9D07-9764-4381-A771-D5A62B2DC33F}">
      <dgm:prSet custT="1"/>
      <dgm:spPr/>
      <dgm:t>
        <a:bodyPr/>
        <a:lstStyle/>
        <a:p>
          <a:pPr rtl="0"/>
          <a:r>
            <a:rPr lang="ru-RU" sz="2000" b="1" dirty="0" smtClean="0"/>
            <a:t>Ткаченко Т.А. </a:t>
          </a:r>
          <a:r>
            <a:rPr lang="ru-RU" sz="1600" b="0" dirty="0" smtClean="0"/>
            <a:t>Слоговая структура слова. Коррекция нарушений.</a:t>
          </a:r>
          <a:endParaRPr lang="ru-RU" sz="1600" b="0" dirty="0"/>
        </a:p>
      </dgm:t>
    </dgm:pt>
    <dgm:pt modelId="{FAF0B6AF-3188-4B70-BBEF-EB29344F109B}" type="parTrans" cxnId="{6EFC8CCD-6F8B-4797-AD3D-2FC7A551095E}">
      <dgm:prSet/>
      <dgm:spPr/>
      <dgm:t>
        <a:bodyPr/>
        <a:lstStyle/>
        <a:p>
          <a:endParaRPr lang="ru-RU"/>
        </a:p>
      </dgm:t>
    </dgm:pt>
    <dgm:pt modelId="{DE54BF8A-F665-4387-8D35-90AF2595CACD}" type="sibTrans" cxnId="{6EFC8CCD-6F8B-4797-AD3D-2FC7A551095E}">
      <dgm:prSet/>
      <dgm:spPr/>
      <dgm:t>
        <a:bodyPr/>
        <a:lstStyle/>
        <a:p>
          <a:endParaRPr lang="ru-RU"/>
        </a:p>
      </dgm:t>
    </dgm:pt>
    <dgm:pt modelId="{579C1565-B3CA-4A25-ABAD-57DCC9B1F410}">
      <dgm:prSet custT="1"/>
      <dgm:spPr/>
      <dgm:t>
        <a:bodyPr/>
        <a:lstStyle/>
        <a:p>
          <a:pPr rtl="0"/>
          <a:r>
            <a:rPr lang="ru-RU" sz="2000" b="1" dirty="0" smtClean="0"/>
            <a:t>Большакова Е.С. </a:t>
          </a:r>
          <a:r>
            <a:rPr lang="ru-RU" sz="1600" b="0" dirty="0" smtClean="0"/>
            <a:t>Преодоление нарушений слоговой структуры слова у детей.</a:t>
          </a:r>
          <a:endParaRPr lang="ru-RU" sz="1600" b="0" dirty="0"/>
        </a:p>
      </dgm:t>
    </dgm:pt>
    <dgm:pt modelId="{BFC55A11-D355-4C1A-9A87-5EC16A87AC10}" type="parTrans" cxnId="{9DAFBF23-5952-47B9-990E-961822A95C87}">
      <dgm:prSet/>
      <dgm:spPr/>
      <dgm:t>
        <a:bodyPr/>
        <a:lstStyle/>
        <a:p>
          <a:endParaRPr lang="ru-RU"/>
        </a:p>
      </dgm:t>
    </dgm:pt>
    <dgm:pt modelId="{BFE611EC-FA12-4912-99BB-5C8B9DF7942C}" type="sibTrans" cxnId="{9DAFBF23-5952-47B9-990E-961822A95C87}">
      <dgm:prSet/>
      <dgm:spPr/>
      <dgm:t>
        <a:bodyPr/>
        <a:lstStyle/>
        <a:p>
          <a:endParaRPr lang="ru-RU"/>
        </a:p>
      </dgm:t>
    </dgm:pt>
    <dgm:pt modelId="{C6A7E740-3D57-4226-8717-E77BDA83E7DD}">
      <dgm:prSet custT="1"/>
      <dgm:spPr/>
      <dgm:t>
        <a:bodyPr/>
        <a:lstStyle/>
        <a:p>
          <a:pPr rtl="0"/>
          <a:r>
            <a:rPr lang="ru-RU" sz="2000" b="1" dirty="0" err="1" smtClean="0"/>
            <a:t>Агранович</a:t>
          </a:r>
          <a:r>
            <a:rPr lang="ru-RU" sz="2000" b="1" dirty="0" smtClean="0"/>
            <a:t>  З.Е. </a:t>
          </a:r>
          <a:r>
            <a:rPr lang="ru-RU" sz="1600" dirty="0" smtClean="0"/>
            <a:t>Логопедическая работа по преодолению нарушений слоговой структуры слов у детей.</a:t>
          </a:r>
          <a:endParaRPr lang="ru-RU" sz="1600" dirty="0"/>
        </a:p>
      </dgm:t>
    </dgm:pt>
    <dgm:pt modelId="{9A6C0B62-9F2E-4007-B58E-48F069778B91}" type="parTrans" cxnId="{7F7100CD-3626-48D8-AC7C-B692362898B4}">
      <dgm:prSet/>
      <dgm:spPr/>
      <dgm:t>
        <a:bodyPr/>
        <a:lstStyle/>
        <a:p>
          <a:endParaRPr lang="ru-RU"/>
        </a:p>
      </dgm:t>
    </dgm:pt>
    <dgm:pt modelId="{8D203048-0A8C-4E53-9FCA-60BA2A7DAA8F}" type="sibTrans" cxnId="{7F7100CD-3626-48D8-AC7C-B692362898B4}">
      <dgm:prSet/>
      <dgm:spPr/>
      <dgm:t>
        <a:bodyPr/>
        <a:lstStyle/>
        <a:p>
          <a:endParaRPr lang="ru-RU"/>
        </a:p>
      </dgm:t>
    </dgm:pt>
    <dgm:pt modelId="{8A7B4242-BC95-434F-809E-8C9E4F7D7B07}">
      <dgm:prSet custT="1"/>
      <dgm:spPr/>
      <dgm:t>
        <a:bodyPr/>
        <a:lstStyle/>
        <a:p>
          <a:pPr rtl="0"/>
          <a:r>
            <a:rPr lang="ru-RU" sz="2000" b="1" dirty="0" err="1" smtClean="0"/>
            <a:t>Четверушкина</a:t>
          </a:r>
          <a:r>
            <a:rPr lang="ru-RU" sz="2000" b="1" dirty="0" smtClean="0"/>
            <a:t> Н.С. </a:t>
          </a:r>
          <a:r>
            <a:rPr lang="ru-RU" sz="1600" dirty="0" smtClean="0"/>
            <a:t>Система коррекционных упражнений по преодолению нарушений слоговой структуры слова у детей дошкольного возраста.</a:t>
          </a:r>
          <a:endParaRPr lang="ru-RU" sz="1600" dirty="0"/>
        </a:p>
      </dgm:t>
    </dgm:pt>
    <dgm:pt modelId="{6C228CE4-7801-4F34-B5AB-21E29E428BFB}" type="parTrans" cxnId="{327DB187-8D85-4811-8941-74A813649D13}">
      <dgm:prSet/>
      <dgm:spPr/>
      <dgm:t>
        <a:bodyPr/>
        <a:lstStyle/>
        <a:p>
          <a:endParaRPr lang="ru-RU"/>
        </a:p>
      </dgm:t>
    </dgm:pt>
    <dgm:pt modelId="{5E8B5054-13F3-400B-B45D-E9F332EFEEC6}" type="sibTrans" cxnId="{327DB187-8D85-4811-8941-74A813649D13}">
      <dgm:prSet/>
      <dgm:spPr/>
      <dgm:t>
        <a:bodyPr/>
        <a:lstStyle/>
        <a:p>
          <a:endParaRPr lang="ru-RU"/>
        </a:p>
      </dgm:t>
    </dgm:pt>
    <dgm:pt modelId="{AE7E4F6F-6BEA-4182-897E-2C062AD7507B}">
      <dgm:prSet custT="1"/>
      <dgm:spPr/>
      <dgm:t>
        <a:bodyPr/>
        <a:lstStyle/>
        <a:p>
          <a:pPr rtl="0"/>
          <a:r>
            <a:rPr lang="ru-RU" sz="2000" b="1" dirty="0" smtClean="0"/>
            <a:t>Бабина Г.В. </a:t>
          </a:r>
          <a:r>
            <a:rPr lang="ru-RU" sz="2000" b="1" dirty="0" err="1" smtClean="0"/>
            <a:t>Анищенкова</a:t>
          </a:r>
          <a:r>
            <a:rPr lang="ru-RU" sz="2000" b="1" dirty="0" smtClean="0"/>
            <a:t> Т.С. </a:t>
          </a:r>
          <a:r>
            <a:rPr lang="ru-RU" sz="1600" dirty="0" smtClean="0"/>
            <a:t>Слоговая структура слова: обследование и формирование у детей с недоразвитием речи. </a:t>
          </a:r>
          <a:endParaRPr lang="ru-RU" sz="1600" dirty="0"/>
        </a:p>
      </dgm:t>
    </dgm:pt>
    <dgm:pt modelId="{CA33D2C7-5D69-4669-8FAE-2A406423317F}" type="parTrans" cxnId="{04155A4F-0DC4-4A0B-A10A-92A9FE545F05}">
      <dgm:prSet/>
      <dgm:spPr/>
      <dgm:t>
        <a:bodyPr/>
        <a:lstStyle/>
        <a:p>
          <a:endParaRPr lang="ru-RU"/>
        </a:p>
      </dgm:t>
    </dgm:pt>
    <dgm:pt modelId="{2930FD99-E5EE-4ED0-9D3F-B3CDD1030797}" type="sibTrans" cxnId="{04155A4F-0DC4-4A0B-A10A-92A9FE545F05}">
      <dgm:prSet/>
      <dgm:spPr/>
      <dgm:t>
        <a:bodyPr/>
        <a:lstStyle/>
        <a:p>
          <a:endParaRPr lang="ru-RU"/>
        </a:p>
      </dgm:t>
    </dgm:pt>
    <dgm:pt modelId="{408BE156-6985-43CD-A2E2-005E5CCFC840}" type="pres">
      <dgm:prSet presAssocID="{BC0E44D1-52B0-403B-819C-5FDC98D4C5C4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C5300E86-C84E-4BD0-98CC-5DA5DB58EC7B}" type="pres">
      <dgm:prSet presAssocID="{BC0E44D1-52B0-403B-819C-5FDC98D4C5C4}" presName="Name1" presStyleCnt="0"/>
      <dgm:spPr/>
      <dgm:t>
        <a:bodyPr/>
        <a:lstStyle/>
        <a:p>
          <a:endParaRPr lang="ru-RU"/>
        </a:p>
      </dgm:t>
    </dgm:pt>
    <dgm:pt modelId="{3964867E-60E4-479D-9747-8FD9D35B18B3}" type="pres">
      <dgm:prSet presAssocID="{BC0E44D1-52B0-403B-819C-5FDC98D4C5C4}" presName="cycle" presStyleCnt="0"/>
      <dgm:spPr/>
      <dgm:t>
        <a:bodyPr/>
        <a:lstStyle/>
        <a:p>
          <a:endParaRPr lang="ru-RU"/>
        </a:p>
      </dgm:t>
    </dgm:pt>
    <dgm:pt modelId="{603A5381-AE68-4946-97E2-9E1B009142CB}" type="pres">
      <dgm:prSet presAssocID="{BC0E44D1-52B0-403B-819C-5FDC98D4C5C4}" presName="srcNode" presStyleLbl="node1" presStyleIdx="0" presStyleCnt="6"/>
      <dgm:spPr/>
      <dgm:t>
        <a:bodyPr/>
        <a:lstStyle/>
        <a:p>
          <a:endParaRPr lang="ru-RU"/>
        </a:p>
      </dgm:t>
    </dgm:pt>
    <dgm:pt modelId="{2C73CB08-9955-4B10-832A-5672CEBA6783}" type="pres">
      <dgm:prSet presAssocID="{BC0E44D1-52B0-403B-819C-5FDC98D4C5C4}" presName="conn" presStyleLbl="parChTrans1D2" presStyleIdx="0" presStyleCnt="1"/>
      <dgm:spPr/>
      <dgm:t>
        <a:bodyPr/>
        <a:lstStyle/>
        <a:p>
          <a:endParaRPr lang="ru-RU"/>
        </a:p>
      </dgm:t>
    </dgm:pt>
    <dgm:pt modelId="{0B50503A-AE69-4F77-9C0D-78F82831A20A}" type="pres">
      <dgm:prSet presAssocID="{BC0E44D1-52B0-403B-819C-5FDC98D4C5C4}" presName="extraNode" presStyleLbl="node1" presStyleIdx="0" presStyleCnt="6"/>
      <dgm:spPr/>
      <dgm:t>
        <a:bodyPr/>
        <a:lstStyle/>
        <a:p>
          <a:endParaRPr lang="ru-RU"/>
        </a:p>
      </dgm:t>
    </dgm:pt>
    <dgm:pt modelId="{4B416D7A-988C-4F41-800B-CBE00BA0C7F7}" type="pres">
      <dgm:prSet presAssocID="{BC0E44D1-52B0-403B-819C-5FDC98D4C5C4}" presName="dstNode" presStyleLbl="node1" presStyleIdx="0" presStyleCnt="6"/>
      <dgm:spPr/>
      <dgm:t>
        <a:bodyPr/>
        <a:lstStyle/>
        <a:p>
          <a:endParaRPr lang="ru-RU"/>
        </a:p>
      </dgm:t>
    </dgm:pt>
    <dgm:pt modelId="{67308896-920F-43B6-A809-FB0104173623}" type="pres">
      <dgm:prSet presAssocID="{85586AD8-69A0-4EC9-B8A2-C74F54CFC675}" presName="text_1" presStyleLbl="node1" presStyleIdx="0" presStyleCnt="6" custScaleY="1293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52B46E-326C-48BD-9A3C-FDA8D50B2063}" type="pres">
      <dgm:prSet presAssocID="{85586AD8-69A0-4EC9-B8A2-C74F54CFC675}" presName="accent_1" presStyleCnt="0"/>
      <dgm:spPr/>
      <dgm:t>
        <a:bodyPr/>
        <a:lstStyle/>
        <a:p>
          <a:endParaRPr lang="ru-RU"/>
        </a:p>
      </dgm:t>
    </dgm:pt>
    <dgm:pt modelId="{4EA48C74-CA90-4B74-9079-1D28297510B2}" type="pres">
      <dgm:prSet presAssocID="{85586AD8-69A0-4EC9-B8A2-C74F54CFC675}" presName="accentRepeatNode" presStyleLbl="solidFgAcc1" presStyleIdx="0" presStyleCnt="6"/>
      <dgm:spPr/>
      <dgm:t>
        <a:bodyPr/>
        <a:lstStyle/>
        <a:p>
          <a:endParaRPr lang="ru-RU"/>
        </a:p>
      </dgm:t>
    </dgm:pt>
    <dgm:pt modelId="{186AAF94-75DF-4CE6-B45C-B0841E72D5B1}" type="pres">
      <dgm:prSet presAssocID="{18AC9D07-9764-4381-A771-D5A62B2DC33F}" presName="text_2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47EA58-1408-43DB-A162-C9F45D6E8658}" type="pres">
      <dgm:prSet presAssocID="{18AC9D07-9764-4381-A771-D5A62B2DC33F}" presName="accent_2" presStyleCnt="0"/>
      <dgm:spPr/>
      <dgm:t>
        <a:bodyPr/>
        <a:lstStyle/>
        <a:p>
          <a:endParaRPr lang="ru-RU"/>
        </a:p>
      </dgm:t>
    </dgm:pt>
    <dgm:pt modelId="{B19FBBB1-42EE-4EE6-B799-318C77C41756}" type="pres">
      <dgm:prSet presAssocID="{18AC9D07-9764-4381-A771-D5A62B2DC33F}" presName="accentRepeatNode" presStyleLbl="solidFgAcc1" presStyleIdx="1" presStyleCnt="6"/>
      <dgm:spPr/>
      <dgm:t>
        <a:bodyPr/>
        <a:lstStyle/>
        <a:p>
          <a:endParaRPr lang="ru-RU"/>
        </a:p>
      </dgm:t>
    </dgm:pt>
    <dgm:pt modelId="{16FB8650-B279-4D37-A8BB-F4B5A25D78AD}" type="pres">
      <dgm:prSet presAssocID="{579C1565-B3CA-4A25-ABAD-57DCC9B1F410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2D27AF-A4B7-4446-8CC3-63951EBE8B8D}" type="pres">
      <dgm:prSet presAssocID="{579C1565-B3CA-4A25-ABAD-57DCC9B1F410}" presName="accent_3" presStyleCnt="0"/>
      <dgm:spPr/>
      <dgm:t>
        <a:bodyPr/>
        <a:lstStyle/>
        <a:p>
          <a:endParaRPr lang="ru-RU"/>
        </a:p>
      </dgm:t>
    </dgm:pt>
    <dgm:pt modelId="{1FBEB9F3-A555-436A-A926-7DEFA5B7A8F2}" type="pres">
      <dgm:prSet presAssocID="{579C1565-B3CA-4A25-ABAD-57DCC9B1F410}" presName="accentRepeatNode" presStyleLbl="solidFgAcc1" presStyleIdx="2" presStyleCnt="6"/>
      <dgm:spPr/>
      <dgm:t>
        <a:bodyPr/>
        <a:lstStyle/>
        <a:p>
          <a:endParaRPr lang="ru-RU"/>
        </a:p>
      </dgm:t>
    </dgm:pt>
    <dgm:pt modelId="{8E42C7B9-D31E-4453-A08B-9FC86E222323}" type="pres">
      <dgm:prSet presAssocID="{C6A7E740-3D57-4226-8717-E77BDA83E7DD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CFCBD3-BF7B-41EC-B4B1-19E6DC59D22D}" type="pres">
      <dgm:prSet presAssocID="{C6A7E740-3D57-4226-8717-E77BDA83E7DD}" presName="accent_4" presStyleCnt="0"/>
      <dgm:spPr/>
      <dgm:t>
        <a:bodyPr/>
        <a:lstStyle/>
        <a:p>
          <a:endParaRPr lang="ru-RU"/>
        </a:p>
      </dgm:t>
    </dgm:pt>
    <dgm:pt modelId="{226A9473-B1F4-4003-B3E6-108E12994FF3}" type="pres">
      <dgm:prSet presAssocID="{C6A7E740-3D57-4226-8717-E77BDA83E7DD}" presName="accentRepeatNode" presStyleLbl="solidFgAcc1" presStyleIdx="3" presStyleCnt="6"/>
      <dgm:spPr/>
      <dgm:t>
        <a:bodyPr/>
        <a:lstStyle/>
        <a:p>
          <a:endParaRPr lang="ru-RU"/>
        </a:p>
      </dgm:t>
    </dgm:pt>
    <dgm:pt modelId="{67B633A0-39AD-4342-9C48-C968BF5CBDCC}" type="pres">
      <dgm:prSet presAssocID="{8A7B4242-BC95-434F-809E-8C9E4F7D7B07}" presName="text_5" presStyleLbl="node1" presStyleIdx="4" presStyleCnt="6" custScaleY="1337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1FFA8C-F113-4C5B-96E6-656D51CCEEB4}" type="pres">
      <dgm:prSet presAssocID="{8A7B4242-BC95-434F-809E-8C9E4F7D7B07}" presName="accent_5" presStyleCnt="0"/>
      <dgm:spPr/>
      <dgm:t>
        <a:bodyPr/>
        <a:lstStyle/>
        <a:p>
          <a:endParaRPr lang="ru-RU"/>
        </a:p>
      </dgm:t>
    </dgm:pt>
    <dgm:pt modelId="{FC09FF4D-43C4-443E-9AED-5FF76AB8A518}" type="pres">
      <dgm:prSet presAssocID="{8A7B4242-BC95-434F-809E-8C9E4F7D7B07}" presName="accentRepeatNode" presStyleLbl="solidFgAcc1" presStyleIdx="4" presStyleCnt="6"/>
      <dgm:spPr/>
      <dgm:t>
        <a:bodyPr/>
        <a:lstStyle/>
        <a:p>
          <a:endParaRPr lang="ru-RU"/>
        </a:p>
      </dgm:t>
    </dgm:pt>
    <dgm:pt modelId="{A0FC89D8-9B36-4530-997B-25026C06540D}" type="pres">
      <dgm:prSet presAssocID="{AE7E4F6F-6BEA-4182-897E-2C062AD7507B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3BAF6-EC05-498C-92F2-6D795DC2FEBA}" type="pres">
      <dgm:prSet presAssocID="{AE7E4F6F-6BEA-4182-897E-2C062AD7507B}" presName="accent_6" presStyleCnt="0"/>
      <dgm:spPr/>
      <dgm:t>
        <a:bodyPr/>
        <a:lstStyle/>
        <a:p>
          <a:endParaRPr lang="ru-RU"/>
        </a:p>
      </dgm:t>
    </dgm:pt>
    <dgm:pt modelId="{010AF2F8-8C08-4EC4-9D9F-063C02838B66}" type="pres">
      <dgm:prSet presAssocID="{AE7E4F6F-6BEA-4182-897E-2C062AD7507B}" presName="accentRepeatNode" presStyleLbl="solidFgAcc1" presStyleIdx="5" presStyleCnt="6"/>
      <dgm:spPr/>
      <dgm:t>
        <a:bodyPr/>
        <a:lstStyle/>
        <a:p>
          <a:endParaRPr lang="ru-RU"/>
        </a:p>
      </dgm:t>
    </dgm:pt>
  </dgm:ptLst>
  <dgm:cxnLst>
    <dgm:cxn modelId="{9DAFBF23-5952-47B9-990E-961822A95C87}" srcId="{BC0E44D1-52B0-403B-819C-5FDC98D4C5C4}" destId="{579C1565-B3CA-4A25-ABAD-57DCC9B1F410}" srcOrd="2" destOrd="0" parTransId="{BFC55A11-D355-4C1A-9A87-5EC16A87AC10}" sibTransId="{BFE611EC-FA12-4912-99BB-5C8B9DF7942C}"/>
    <dgm:cxn modelId="{1B28BB30-9737-4F0F-84E6-B0745AAB8936}" type="presOf" srcId="{BC0E44D1-52B0-403B-819C-5FDC98D4C5C4}" destId="{408BE156-6985-43CD-A2E2-005E5CCFC840}" srcOrd="0" destOrd="0" presId="urn:microsoft.com/office/officeart/2008/layout/VerticalCurvedList"/>
    <dgm:cxn modelId="{72E25941-08EE-40B7-93C4-614C4D902BD3}" type="presOf" srcId="{AE7E4F6F-6BEA-4182-897E-2C062AD7507B}" destId="{A0FC89D8-9B36-4530-997B-25026C06540D}" srcOrd="0" destOrd="0" presId="urn:microsoft.com/office/officeart/2008/layout/VerticalCurvedList"/>
    <dgm:cxn modelId="{C8A8B2D9-2CF2-4466-B6F8-3C5F2F841535}" type="presOf" srcId="{63AFFAE7-6325-4AFA-8FF3-A5C32E279B7E}" destId="{2C73CB08-9955-4B10-832A-5672CEBA6783}" srcOrd="0" destOrd="0" presId="urn:microsoft.com/office/officeart/2008/layout/VerticalCurvedList"/>
    <dgm:cxn modelId="{6EFC8CCD-6F8B-4797-AD3D-2FC7A551095E}" srcId="{BC0E44D1-52B0-403B-819C-5FDC98D4C5C4}" destId="{18AC9D07-9764-4381-A771-D5A62B2DC33F}" srcOrd="1" destOrd="0" parTransId="{FAF0B6AF-3188-4B70-BBEF-EB29344F109B}" sibTransId="{DE54BF8A-F665-4387-8D35-90AF2595CACD}"/>
    <dgm:cxn modelId="{327DB187-8D85-4811-8941-74A813649D13}" srcId="{BC0E44D1-52B0-403B-819C-5FDC98D4C5C4}" destId="{8A7B4242-BC95-434F-809E-8C9E4F7D7B07}" srcOrd="4" destOrd="0" parTransId="{6C228CE4-7801-4F34-B5AB-21E29E428BFB}" sibTransId="{5E8B5054-13F3-400B-B45D-E9F332EFEEC6}"/>
    <dgm:cxn modelId="{0C09B357-DC7B-4BEE-AD46-75355D2CB75E}" type="presOf" srcId="{C6A7E740-3D57-4226-8717-E77BDA83E7DD}" destId="{8E42C7B9-D31E-4453-A08B-9FC86E222323}" srcOrd="0" destOrd="0" presId="urn:microsoft.com/office/officeart/2008/layout/VerticalCurvedList"/>
    <dgm:cxn modelId="{24CA5306-3A54-4A42-B65F-DAF268720163}" type="presOf" srcId="{18AC9D07-9764-4381-A771-D5A62B2DC33F}" destId="{186AAF94-75DF-4CE6-B45C-B0841E72D5B1}" srcOrd="0" destOrd="0" presId="urn:microsoft.com/office/officeart/2008/layout/VerticalCurvedList"/>
    <dgm:cxn modelId="{DF2D50F3-727B-461C-8AD3-78D7A5F8CB55}" type="presOf" srcId="{579C1565-B3CA-4A25-ABAD-57DCC9B1F410}" destId="{16FB8650-B279-4D37-A8BB-F4B5A25D78AD}" srcOrd="0" destOrd="0" presId="urn:microsoft.com/office/officeart/2008/layout/VerticalCurvedList"/>
    <dgm:cxn modelId="{31EF01EF-426B-4FBB-9FF9-8A58AF3B8A9D}" type="presOf" srcId="{8A7B4242-BC95-434F-809E-8C9E4F7D7B07}" destId="{67B633A0-39AD-4342-9C48-C968BF5CBDCC}" srcOrd="0" destOrd="0" presId="urn:microsoft.com/office/officeart/2008/layout/VerticalCurvedList"/>
    <dgm:cxn modelId="{7F7100CD-3626-48D8-AC7C-B692362898B4}" srcId="{BC0E44D1-52B0-403B-819C-5FDC98D4C5C4}" destId="{C6A7E740-3D57-4226-8717-E77BDA83E7DD}" srcOrd="3" destOrd="0" parTransId="{9A6C0B62-9F2E-4007-B58E-48F069778B91}" sibTransId="{8D203048-0A8C-4E53-9FCA-60BA2A7DAA8F}"/>
    <dgm:cxn modelId="{453589B1-1F1D-4FBE-9011-92703F9B042D}" srcId="{BC0E44D1-52B0-403B-819C-5FDC98D4C5C4}" destId="{85586AD8-69A0-4EC9-B8A2-C74F54CFC675}" srcOrd="0" destOrd="0" parTransId="{008E0B2A-2BD8-4B75-9F6C-2E83F87CC81B}" sibTransId="{63AFFAE7-6325-4AFA-8FF3-A5C32E279B7E}"/>
    <dgm:cxn modelId="{04155A4F-0DC4-4A0B-A10A-92A9FE545F05}" srcId="{BC0E44D1-52B0-403B-819C-5FDC98D4C5C4}" destId="{AE7E4F6F-6BEA-4182-897E-2C062AD7507B}" srcOrd="5" destOrd="0" parTransId="{CA33D2C7-5D69-4669-8FAE-2A406423317F}" sibTransId="{2930FD99-E5EE-4ED0-9D3F-B3CDD1030797}"/>
    <dgm:cxn modelId="{62DBAFA9-C03B-4CEA-B40C-F7F4D795B7A9}" type="presOf" srcId="{85586AD8-69A0-4EC9-B8A2-C74F54CFC675}" destId="{67308896-920F-43B6-A809-FB0104173623}" srcOrd="0" destOrd="0" presId="urn:microsoft.com/office/officeart/2008/layout/VerticalCurvedList"/>
    <dgm:cxn modelId="{5B3150EE-B103-4158-8ED2-0F3FF2A4AC2E}" type="presParOf" srcId="{408BE156-6985-43CD-A2E2-005E5CCFC840}" destId="{C5300E86-C84E-4BD0-98CC-5DA5DB58EC7B}" srcOrd="0" destOrd="0" presId="urn:microsoft.com/office/officeart/2008/layout/VerticalCurvedList"/>
    <dgm:cxn modelId="{44AC7321-BEBC-46FB-942C-CB0630B1B172}" type="presParOf" srcId="{C5300E86-C84E-4BD0-98CC-5DA5DB58EC7B}" destId="{3964867E-60E4-479D-9747-8FD9D35B18B3}" srcOrd="0" destOrd="0" presId="urn:microsoft.com/office/officeart/2008/layout/VerticalCurvedList"/>
    <dgm:cxn modelId="{0283CDDE-02A6-49B4-A79A-430252CFF5E5}" type="presParOf" srcId="{3964867E-60E4-479D-9747-8FD9D35B18B3}" destId="{603A5381-AE68-4946-97E2-9E1B009142CB}" srcOrd="0" destOrd="0" presId="urn:microsoft.com/office/officeart/2008/layout/VerticalCurvedList"/>
    <dgm:cxn modelId="{A74BDF5A-2E0A-473E-8F0E-A170D1891886}" type="presParOf" srcId="{3964867E-60E4-479D-9747-8FD9D35B18B3}" destId="{2C73CB08-9955-4B10-832A-5672CEBA6783}" srcOrd="1" destOrd="0" presId="urn:microsoft.com/office/officeart/2008/layout/VerticalCurvedList"/>
    <dgm:cxn modelId="{1BD7E3C1-E336-4270-8DBF-FC1BAB6AC5E4}" type="presParOf" srcId="{3964867E-60E4-479D-9747-8FD9D35B18B3}" destId="{0B50503A-AE69-4F77-9C0D-78F82831A20A}" srcOrd="2" destOrd="0" presId="urn:microsoft.com/office/officeart/2008/layout/VerticalCurvedList"/>
    <dgm:cxn modelId="{6375253A-A38C-49FA-8B08-EF54BBDDA1A7}" type="presParOf" srcId="{3964867E-60E4-479D-9747-8FD9D35B18B3}" destId="{4B416D7A-988C-4F41-800B-CBE00BA0C7F7}" srcOrd="3" destOrd="0" presId="urn:microsoft.com/office/officeart/2008/layout/VerticalCurvedList"/>
    <dgm:cxn modelId="{C9283551-8C69-403A-89AF-624223A68272}" type="presParOf" srcId="{C5300E86-C84E-4BD0-98CC-5DA5DB58EC7B}" destId="{67308896-920F-43B6-A809-FB0104173623}" srcOrd="1" destOrd="0" presId="urn:microsoft.com/office/officeart/2008/layout/VerticalCurvedList"/>
    <dgm:cxn modelId="{7EE8662B-912B-4324-B33E-6BB1C4522E2C}" type="presParOf" srcId="{C5300E86-C84E-4BD0-98CC-5DA5DB58EC7B}" destId="{3E52B46E-326C-48BD-9A3C-FDA8D50B2063}" srcOrd="2" destOrd="0" presId="urn:microsoft.com/office/officeart/2008/layout/VerticalCurvedList"/>
    <dgm:cxn modelId="{F8289E1A-BFCD-46EB-99A5-29B4C582CC00}" type="presParOf" srcId="{3E52B46E-326C-48BD-9A3C-FDA8D50B2063}" destId="{4EA48C74-CA90-4B74-9079-1D28297510B2}" srcOrd="0" destOrd="0" presId="urn:microsoft.com/office/officeart/2008/layout/VerticalCurvedList"/>
    <dgm:cxn modelId="{0F1B4EB3-B1B4-4AD6-9756-7F2B90CB70E5}" type="presParOf" srcId="{C5300E86-C84E-4BD0-98CC-5DA5DB58EC7B}" destId="{186AAF94-75DF-4CE6-B45C-B0841E72D5B1}" srcOrd="3" destOrd="0" presId="urn:microsoft.com/office/officeart/2008/layout/VerticalCurvedList"/>
    <dgm:cxn modelId="{7736709D-A92E-441E-99A0-5CDC5DF53B8C}" type="presParOf" srcId="{C5300E86-C84E-4BD0-98CC-5DA5DB58EC7B}" destId="{E947EA58-1408-43DB-A162-C9F45D6E8658}" srcOrd="4" destOrd="0" presId="urn:microsoft.com/office/officeart/2008/layout/VerticalCurvedList"/>
    <dgm:cxn modelId="{7B3722CB-590A-472A-A93F-9D6753E4D745}" type="presParOf" srcId="{E947EA58-1408-43DB-A162-C9F45D6E8658}" destId="{B19FBBB1-42EE-4EE6-B799-318C77C41756}" srcOrd="0" destOrd="0" presId="urn:microsoft.com/office/officeart/2008/layout/VerticalCurvedList"/>
    <dgm:cxn modelId="{7AEA10BB-9AA7-4142-921C-A6303AD18761}" type="presParOf" srcId="{C5300E86-C84E-4BD0-98CC-5DA5DB58EC7B}" destId="{16FB8650-B279-4D37-A8BB-F4B5A25D78AD}" srcOrd="5" destOrd="0" presId="urn:microsoft.com/office/officeart/2008/layout/VerticalCurvedList"/>
    <dgm:cxn modelId="{F17CDBE3-E4B3-4A7F-95A7-C167CE646457}" type="presParOf" srcId="{C5300E86-C84E-4BD0-98CC-5DA5DB58EC7B}" destId="{842D27AF-A4B7-4446-8CC3-63951EBE8B8D}" srcOrd="6" destOrd="0" presId="urn:microsoft.com/office/officeart/2008/layout/VerticalCurvedList"/>
    <dgm:cxn modelId="{5D4E0659-3AFA-4ED4-9678-C7D377248EB0}" type="presParOf" srcId="{842D27AF-A4B7-4446-8CC3-63951EBE8B8D}" destId="{1FBEB9F3-A555-436A-A926-7DEFA5B7A8F2}" srcOrd="0" destOrd="0" presId="urn:microsoft.com/office/officeart/2008/layout/VerticalCurvedList"/>
    <dgm:cxn modelId="{FB3A759C-64C2-43AF-A4F4-2933ADBABF57}" type="presParOf" srcId="{C5300E86-C84E-4BD0-98CC-5DA5DB58EC7B}" destId="{8E42C7B9-D31E-4453-A08B-9FC86E222323}" srcOrd="7" destOrd="0" presId="urn:microsoft.com/office/officeart/2008/layout/VerticalCurvedList"/>
    <dgm:cxn modelId="{E6A2E47A-6222-45A6-952A-1D2BA1E6C27E}" type="presParOf" srcId="{C5300E86-C84E-4BD0-98CC-5DA5DB58EC7B}" destId="{8CCFCBD3-BF7B-41EC-B4B1-19E6DC59D22D}" srcOrd="8" destOrd="0" presId="urn:microsoft.com/office/officeart/2008/layout/VerticalCurvedList"/>
    <dgm:cxn modelId="{A8721540-1A5A-433A-8CC9-ED5BC9CF906F}" type="presParOf" srcId="{8CCFCBD3-BF7B-41EC-B4B1-19E6DC59D22D}" destId="{226A9473-B1F4-4003-B3E6-108E12994FF3}" srcOrd="0" destOrd="0" presId="urn:microsoft.com/office/officeart/2008/layout/VerticalCurvedList"/>
    <dgm:cxn modelId="{9A070FE3-8150-4A3F-90AF-25BE289EDF6C}" type="presParOf" srcId="{C5300E86-C84E-4BD0-98CC-5DA5DB58EC7B}" destId="{67B633A0-39AD-4342-9C48-C968BF5CBDCC}" srcOrd="9" destOrd="0" presId="urn:microsoft.com/office/officeart/2008/layout/VerticalCurvedList"/>
    <dgm:cxn modelId="{6853A8ED-7757-4502-BBF9-C7D5B26C0F0A}" type="presParOf" srcId="{C5300E86-C84E-4BD0-98CC-5DA5DB58EC7B}" destId="{231FFA8C-F113-4C5B-96E6-656D51CCEEB4}" srcOrd="10" destOrd="0" presId="urn:microsoft.com/office/officeart/2008/layout/VerticalCurvedList"/>
    <dgm:cxn modelId="{CA8C1E2D-E6CC-4256-89AD-4A726AF7DAB7}" type="presParOf" srcId="{231FFA8C-F113-4C5B-96E6-656D51CCEEB4}" destId="{FC09FF4D-43C4-443E-9AED-5FF76AB8A518}" srcOrd="0" destOrd="0" presId="urn:microsoft.com/office/officeart/2008/layout/VerticalCurvedList"/>
    <dgm:cxn modelId="{DCB98A9D-958A-4337-99B3-5931F63907FD}" type="presParOf" srcId="{C5300E86-C84E-4BD0-98CC-5DA5DB58EC7B}" destId="{A0FC89D8-9B36-4530-997B-25026C06540D}" srcOrd="11" destOrd="0" presId="urn:microsoft.com/office/officeart/2008/layout/VerticalCurvedList"/>
    <dgm:cxn modelId="{66058F4A-48B6-4566-8F4F-B5D5B11F7A22}" type="presParOf" srcId="{C5300E86-C84E-4BD0-98CC-5DA5DB58EC7B}" destId="{93F3BAF6-EC05-498C-92F2-6D795DC2FEBA}" srcOrd="12" destOrd="0" presId="urn:microsoft.com/office/officeart/2008/layout/VerticalCurvedList"/>
    <dgm:cxn modelId="{B174CF3C-4D46-4F27-BA1C-1AECA7C985E2}" type="presParOf" srcId="{93F3BAF6-EC05-498C-92F2-6D795DC2FEBA}" destId="{010AF2F8-8C08-4EC4-9D9F-063C02838B66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ED89A9-201B-464D-A61C-8D1AB5CD4B64}" type="doc">
      <dgm:prSet loTypeId="urn:microsoft.com/office/officeart/2005/8/layout/vList4#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1A47A0C-C02B-424B-A940-3DDFA0AB3687}">
      <dgm:prSet/>
      <dgm:spPr/>
      <dgm:t>
        <a:bodyPr/>
        <a:lstStyle/>
        <a:p>
          <a:pPr rtl="0"/>
          <a:r>
            <a:rPr lang="ru-RU" b="1" dirty="0" smtClean="0">
              <a:latin typeface="+mn-lt"/>
            </a:rPr>
            <a:t>Работа логопеда над слоговой структурой должна осуществляться в тесной связи</a:t>
          </a:r>
          <a:r>
            <a:rPr lang="ru-RU" b="1" i="1" dirty="0" smtClean="0">
              <a:latin typeface="+mn-lt"/>
            </a:rPr>
            <a:t> </a:t>
          </a:r>
          <a:r>
            <a:rPr lang="ru-RU" b="1" dirty="0" smtClean="0">
              <a:latin typeface="+mn-lt"/>
            </a:rPr>
            <a:t>с лексическими и грамматическими значениями слова.</a:t>
          </a:r>
          <a:endParaRPr lang="ru-RU" b="1" dirty="0">
            <a:latin typeface="+mn-lt"/>
          </a:endParaRPr>
        </a:p>
      </dgm:t>
    </dgm:pt>
    <dgm:pt modelId="{B5AFFA95-9CBB-4EFC-A36F-968BED2E1B1E}" type="parTrans" cxnId="{E92C9677-6D3C-46EA-87F2-5220CB4DB64B}">
      <dgm:prSet/>
      <dgm:spPr/>
      <dgm:t>
        <a:bodyPr/>
        <a:lstStyle/>
        <a:p>
          <a:endParaRPr lang="ru-RU"/>
        </a:p>
      </dgm:t>
    </dgm:pt>
    <dgm:pt modelId="{76D935E0-0991-4487-A677-6A563533E220}" type="sibTrans" cxnId="{E92C9677-6D3C-46EA-87F2-5220CB4DB64B}">
      <dgm:prSet/>
      <dgm:spPr/>
      <dgm:t>
        <a:bodyPr/>
        <a:lstStyle/>
        <a:p>
          <a:endParaRPr lang="ru-RU"/>
        </a:p>
      </dgm:t>
    </dgm:pt>
    <dgm:pt modelId="{3698A222-DF92-4E8D-8203-89BCB54D9FC2}">
      <dgm:prSet/>
      <dgm:spPr/>
      <dgm:t>
        <a:bodyPr/>
        <a:lstStyle/>
        <a:p>
          <a:pPr rtl="0"/>
          <a:r>
            <a:rPr lang="ru-RU" b="1" dirty="0" smtClean="0"/>
            <a:t>Коррекция фонематического образа слова должна проходить параллельно с уточнением и закреплением его лексического значения.</a:t>
          </a:r>
          <a:endParaRPr lang="ru-RU" b="1" dirty="0"/>
        </a:p>
      </dgm:t>
    </dgm:pt>
    <dgm:pt modelId="{4DAAE0C8-FB84-49DB-A8F5-870796FED11D}" type="parTrans" cxnId="{3EB4B8BF-AF38-4092-B27A-9DF6F0354EEE}">
      <dgm:prSet/>
      <dgm:spPr/>
      <dgm:t>
        <a:bodyPr/>
        <a:lstStyle/>
        <a:p>
          <a:endParaRPr lang="ru-RU"/>
        </a:p>
      </dgm:t>
    </dgm:pt>
    <dgm:pt modelId="{39E5B00C-974F-4075-88EC-B506EE95C20C}" type="sibTrans" cxnId="{3EB4B8BF-AF38-4092-B27A-9DF6F0354EEE}">
      <dgm:prSet/>
      <dgm:spPr/>
      <dgm:t>
        <a:bodyPr/>
        <a:lstStyle/>
        <a:p>
          <a:endParaRPr lang="ru-RU"/>
        </a:p>
      </dgm:t>
    </dgm:pt>
    <dgm:pt modelId="{861D92B0-F8D4-40B1-9CAA-920CF7917EFD}">
      <dgm:prSet/>
      <dgm:spPr/>
      <dgm:t>
        <a:bodyPr/>
        <a:lstStyle/>
        <a:p>
          <a:pPr rtl="0"/>
          <a:r>
            <a:rPr lang="ru-RU" b="1" dirty="0" smtClean="0"/>
            <a:t>Одно из важных условий проведения коррекционной работы – формирование слоговой структуры слов с опорой на слуховую, зрительную,   кинестетическую функции. </a:t>
          </a:r>
          <a:endParaRPr lang="ru-RU" b="1" dirty="0"/>
        </a:p>
      </dgm:t>
    </dgm:pt>
    <dgm:pt modelId="{33FB7FBC-2039-43BB-8006-24E0AF38AD51}" type="parTrans" cxnId="{21105A0F-3A57-4B34-8DBA-AD0D55EE088E}">
      <dgm:prSet/>
      <dgm:spPr/>
      <dgm:t>
        <a:bodyPr/>
        <a:lstStyle/>
        <a:p>
          <a:endParaRPr lang="ru-RU"/>
        </a:p>
      </dgm:t>
    </dgm:pt>
    <dgm:pt modelId="{6003EDF3-B3DF-43B2-B746-303A2FCAF53D}" type="sibTrans" cxnId="{21105A0F-3A57-4B34-8DBA-AD0D55EE088E}">
      <dgm:prSet/>
      <dgm:spPr/>
      <dgm:t>
        <a:bodyPr/>
        <a:lstStyle/>
        <a:p>
          <a:endParaRPr lang="ru-RU"/>
        </a:p>
      </dgm:t>
    </dgm:pt>
    <dgm:pt modelId="{78612D0A-212B-47EB-85F6-BA7E8982109B}">
      <dgm:prSet/>
      <dgm:spPr/>
      <dgm:t>
        <a:bodyPr/>
        <a:lstStyle/>
        <a:p>
          <a:pPr rtl="0"/>
          <a:r>
            <a:rPr lang="ru-RU" b="1" dirty="0" smtClean="0"/>
            <a:t>Универсальным вспомогательным средством является в данном случае  специальная символика.</a:t>
          </a:r>
          <a:endParaRPr lang="ru-RU" b="1" dirty="0"/>
        </a:p>
      </dgm:t>
    </dgm:pt>
    <dgm:pt modelId="{6401590B-B3FB-4167-99B3-0B8003574BEE}" type="parTrans" cxnId="{B131DE63-51A6-4A3C-AEB6-E25A67DDCAE0}">
      <dgm:prSet/>
      <dgm:spPr/>
      <dgm:t>
        <a:bodyPr/>
        <a:lstStyle/>
        <a:p>
          <a:endParaRPr lang="ru-RU"/>
        </a:p>
      </dgm:t>
    </dgm:pt>
    <dgm:pt modelId="{A5C61346-1B19-4022-9C79-88628285C699}" type="sibTrans" cxnId="{B131DE63-51A6-4A3C-AEB6-E25A67DDCAE0}">
      <dgm:prSet/>
      <dgm:spPr/>
      <dgm:t>
        <a:bodyPr/>
        <a:lstStyle/>
        <a:p>
          <a:endParaRPr lang="ru-RU"/>
        </a:p>
      </dgm:t>
    </dgm:pt>
    <dgm:pt modelId="{DA1F2190-2615-4693-B8F7-203C60D1EA64}">
      <dgm:prSet/>
      <dgm:spPr/>
      <dgm:t>
        <a:bodyPr/>
        <a:lstStyle/>
        <a:p>
          <a:pPr rtl="0"/>
          <a:endParaRPr lang="ru-RU" dirty="0"/>
        </a:p>
      </dgm:t>
    </dgm:pt>
    <dgm:pt modelId="{60A48EC6-11F4-4C7A-A727-CD02700981E7}" type="parTrans" cxnId="{0B1EC64C-5BDE-46F9-A5EC-71CA0F74CD30}">
      <dgm:prSet/>
      <dgm:spPr/>
      <dgm:t>
        <a:bodyPr/>
        <a:lstStyle/>
        <a:p>
          <a:endParaRPr lang="ru-RU"/>
        </a:p>
      </dgm:t>
    </dgm:pt>
    <dgm:pt modelId="{E57E385B-C5BA-422E-B605-78BE3C89C040}" type="sibTrans" cxnId="{0B1EC64C-5BDE-46F9-A5EC-71CA0F74CD30}">
      <dgm:prSet/>
      <dgm:spPr/>
      <dgm:t>
        <a:bodyPr/>
        <a:lstStyle/>
        <a:p>
          <a:endParaRPr lang="ru-RU"/>
        </a:p>
      </dgm:t>
    </dgm:pt>
    <dgm:pt modelId="{B3B380D5-AD67-4778-B2ED-2D7DA1EFE830}" type="pres">
      <dgm:prSet presAssocID="{6BED89A9-201B-464D-A61C-8D1AB5CD4B64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95B9FBF-55A3-4A24-AB19-51F011F81224}" type="pres">
      <dgm:prSet presAssocID="{31A47A0C-C02B-424B-A940-3DDFA0AB3687}" presName="comp" presStyleCnt="0"/>
      <dgm:spPr/>
      <dgm:t>
        <a:bodyPr/>
        <a:lstStyle/>
        <a:p>
          <a:endParaRPr lang="ru-RU"/>
        </a:p>
      </dgm:t>
    </dgm:pt>
    <dgm:pt modelId="{1101C113-7E52-4F66-91E7-C003BA3FCADA}" type="pres">
      <dgm:prSet presAssocID="{31A47A0C-C02B-424B-A940-3DDFA0AB3687}" presName="box" presStyleLbl="node1" presStyleIdx="0" presStyleCnt="4"/>
      <dgm:spPr/>
      <dgm:t>
        <a:bodyPr/>
        <a:lstStyle/>
        <a:p>
          <a:endParaRPr lang="ru-RU"/>
        </a:p>
      </dgm:t>
    </dgm:pt>
    <dgm:pt modelId="{0D4FD257-A37D-4659-998C-BA9BAAFDB21C}" type="pres">
      <dgm:prSet presAssocID="{31A47A0C-C02B-424B-A940-3DDFA0AB3687}" presName="img" presStyleLbl="fgImgPlace1" presStyleIdx="0" presStyleCnt="4"/>
      <dgm:spPr/>
      <dgm:t>
        <a:bodyPr/>
        <a:lstStyle/>
        <a:p>
          <a:endParaRPr lang="ru-RU"/>
        </a:p>
      </dgm:t>
    </dgm:pt>
    <dgm:pt modelId="{A5B736B5-FDA9-4FFD-8672-24EEFF739285}" type="pres">
      <dgm:prSet presAssocID="{31A47A0C-C02B-424B-A940-3DDFA0AB368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F8B77B-7084-45EE-97FE-557F186BFF54}" type="pres">
      <dgm:prSet presAssocID="{76D935E0-0991-4487-A677-6A563533E220}" presName="spacer" presStyleCnt="0"/>
      <dgm:spPr/>
      <dgm:t>
        <a:bodyPr/>
        <a:lstStyle/>
        <a:p>
          <a:endParaRPr lang="ru-RU"/>
        </a:p>
      </dgm:t>
    </dgm:pt>
    <dgm:pt modelId="{5DE2BA86-C4DD-41C9-9B36-4D4E6D0091CD}" type="pres">
      <dgm:prSet presAssocID="{3698A222-DF92-4E8D-8203-89BCB54D9FC2}" presName="comp" presStyleCnt="0"/>
      <dgm:spPr/>
      <dgm:t>
        <a:bodyPr/>
        <a:lstStyle/>
        <a:p>
          <a:endParaRPr lang="ru-RU"/>
        </a:p>
      </dgm:t>
    </dgm:pt>
    <dgm:pt modelId="{068D3FA8-1CE8-4DBF-B421-7C11519E33A1}" type="pres">
      <dgm:prSet presAssocID="{3698A222-DF92-4E8D-8203-89BCB54D9FC2}" presName="box" presStyleLbl="node1" presStyleIdx="1" presStyleCnt="4"/>
      <dgm:spPr/>
      <dgm:t>
        <a:bodyPr/>
        <a:lstStyle/>
        <a:p>
          <a:endParaRPr lang="ru-RU"/>
        </a:p>
      </dgm:t>
    </dgm:pt>
    <dgm:pt modelId="{4DCE1823-6AF2-439E-A7F2-B968388AA6D1}" type="pres">
      <dgm:prSet presAssocID="{3698A222-DF92-4E8D-8203-89BCB54D9FC2}" presName="img" presStyleLbl="fgImgPlace1" presStyleIdx="1" presStyleCnt="4"/>
      <dgm:spPr/>
      <dgm:t>
        <a:bodyPr/>
        <a:lstStyle/>
        <a:p>
          <a:endParaRPr lang="ru-RU"/>
        </a:p>
      </dgm:t>
    </dgm:pt>
    <dgm:pt modelId="{706FC3A5-698B-47B6-A402-656AF0F10676}" type="pres">
      <dgm:prSet presAssocID="{3698A222-DF92-4E8D-8203-89BCB54D9FC2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00B3C8-4ABF-4B51-B4E7-BD2EC4BDEF84}" type="pres">
      <dgm:prSet presAssocID="{39E5B00C-974F-4075-88EC-B506EE95C20C}" presName="spacer" presStyleCnt="0"/>
      <dgm:spPr/>
      <dgm:t>
        <a:bodyPr/>
        <a:lstStyle/>
        <a:p>
          <a:endParaRPr lang="ru-RU"/>
        </a:p>
      </dgm:t>
    </dgm:pt>
    <dgm:pt modelId="{F2F9AF0F-9B9B-473E-B46C-E8B0296EC7D1}" type="pres">
      <dgm:prSet presAssocID="{861D92B0-F8D4-40B1-9CAA-920CF7917EFD}" presName="comp" presStyleCnt="0"/>
      <dgm:spPr/>
      <dgm:t>
        <a:bodyPr/>
        <a:lstStyle/>
        <a:p>
          <a:endParaRPr lang="ru-RU"/>
        </a:p>
      </dgm:t>
    </dgm:pt>
    <dgm:pt modelId="{20BF2968-1DF6-43C6-9B9D-C7D6EA5D0846}" type="pres">
      <dgm:prSet presAssocID="{861D92B0-F8D4-40B1-9CAA-920CF7917EFD}" presName="box" presStyleLbl="node1" presStyleIdx="2" presStyleCnt="4" custLinFactNeighborX="-953" custLinFactNeighborY="-8013"/>
      <dgm:spPr/>
      <dgm:t>
        <a:bodyPr/>
        <a:lstStyle/>
        <a:p>
          <a:endParaRPr lang="ru-RU"/>
        </a:p>
      </dgm:t>
    </dgm:pt>
    <dgm:pt modelId="{C0E3A926-5005-49F9-8B9A-588BFCA29F20}" type="pres">
      <dgm:prSet presAssocID="{861D92B0-F8D4-40B1-9CAA-920CF7917EFD}" presName="img" presStyleLbl="fgImgPlace1" presStyleIdx="2" presStyleCnt="4"/>
      <dgm:spPr/>
      <dgm:t>
        <a:bodyPr/>
        <a:lstStyle/>
        <a:p>
          <a:endParaRPr lang="ru-RU"/>
        </a:p>
      </dgm:t>
    </dgm:pt>
    <dgm:pt modelId="{C2E0CAE8-3EDE-4007-941D-28F41B072BD3}" type="pres">
      <dgm:prSet presAssocID="{861D92B0-F8D4-40B1-9CAA-920CF7917EFD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DE41D9-07B7-48BC-B5B4-A5BD2930466F}" type="pres">
      <dgm:prSet presAssocID="{6003EDF3-B3DF-43B2-B746-303A2FCAF53D}" presName="spacer" presStyleCnt="0"/>
      <dgm:spPr/>
      <dgm:t>
        <a:bodyPr/>
        <a:lstStyle/>
        <a:p>
          <a:endParaRPr lang="ru-RU"/>
        </a:p>
      </dgm:t>
    </dgm:pt>
    <dgm:pt modelId="{810F3DFD-874C-402C-8794-52B180E9DE11}" type="pres">
      <dgm:prSet presAssocID="{78612D0A-212B-47EB-85F6-BA7E8982109B}" presName="comp" presStyleCnt="0"/>
      <dgm:spPr/>
      <dgm:t>
        <a:bodyPr/>
        <a:lstStyle/>
        <a:p>
          <a:endParaRPr lang="ru-RU"/>
        </a:p>
      </dgm:t>
    </dgm:pt>
    <dgm:pt modelId="{0ED6B759-0AAC-4942-B1C2-EAA1FB3F7F69}" type="pres">
      <dgm:prSet presAssocID="{78612D0A-212B-47EB-85F6-BA7E8982109B}" presName="box" presStyleLbl="node1" presStyleIdx="3" presStyleCnt="4"/>
      <dgm:spPr/>
      <dgm:t>
        <a:bodyPr/>
        <a:lstStyle/>
        <a:p>
          <a:endParaRPr lang="ru-RU"/>
        </a:p>
      </dgm:t>
    </dgm:pt>
    <dgm:pt modelId="{2A974008-CBD2-41D8-A5F5-30456B911A24}" type="pres">
      <dgm:prSet presAssocID="{78612D0A-212B-47EB-85F6-BA7E8982109B}" presName="img" presStyleLbl="fgImgPlace1" presStyleIdx="3" presStyleCnt="4"/>
      <dgm:spPr/>
      <dgm:t>
        <a:bodyPr/>
        <a:lstStyle/>
        <a:p>
          <a:endParaRPr lang="ru-RU"/>
        </a:p>
      </dgm:t>
    </dgm:pt>
    <dgm:pt modelId="{306BB3AE-E3CE-46E7-815C-9FD594CD7C14}" type="pres">
      <dgm:prSet presAssocID="{78612D0A-212B-47EB-85F6-BA7E8982109B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7653180-841D-48AF-A51C-F21810007BA2}" type="presOf" srcId="{DA1F2190-2615-4693-B8F7-203C60D1EA64}" destId="{0ED6B759-0AAC-4942-B1C2-EAA1FB3F7F69}" srcOrd="0" destOrd="1" presId="urn:microsoft.com/office/officeart/2005/8/layout/vList4#1"/>
    <dgm:cxn modelId="{EC0F12EF-275E-4214-9F26-2064A21D4B20}" type="presOf" srcId="{6BED89A9-201B-464D-A61C-8D1AB5CD4B64}" destId="{B3B380D5-AD67-4778-B2ED-2D7DA1EFE830}" srcOrd="0" destOrd="0" presId="urn:microsoft.com/office/officeart/2005/8/layout/vList4#1"/>
    <dgm:cxn modelId="{2DAC36F5-E4D2-45BD-BE4C-2CA30EDF2D8C}" type="presOf" srcId="{DA1F2190-2615-4693-B8F7-203C60D1EA64}" destId="{306BB3AE-E3CE-46E7-815C-9FD594CD7C14}" srcOrd="1" destOrd="1" presId="urn:microsoft.com/office/officeart/2005/8/layout/vList4#1"/>
    <dgm:cxn modelId="{21105A0F-3A57-4B34-8DBA-AD0D55EE088E}" srcId="{6BED89A9-201B-464D-A61C-8D1AB5CD4B64}" destId="{861D92B0-F8D4-40B1-9CAA-920CF7917EFD}" srcOrd="2" destOrd="0" parTransId="{33FB7FBC-2039-43BB-8006-24E0AF38AD51}" sibTransId="{6003EDF3-B3DF-43B2-B746-303A2FCAF53D}"/>
    <dgm:cxn modelId="{348118A9-46B9-4729-8CDD-8C6CE590AB36}" type="presOf" srcId="{3698A222-DF92-4E8D-8203-89BCB54D9FC2}" destId="{068D3FA8-1CE8-4DBF-B421-7C11519E33A1}" srcOrd="0" destOrd="0" presId="urn:microsoft.com/office/officeart/2005/8/layout/vList4#1"/>
    <dgm:cxn modelId="{B131DE63-51A6-4A3C-AEB6-E25A67DDCAE0}" srcId="{6BED89A9-201B-464D-A61C-8D1AB5CD4B64}" destId="{78612D0A-212B-47EB-85F6-BA7E8982109B}" srcOrd="3" destOrd="0" parTransId="{6401590B-B3FB-4167-99B3-0B8003574BEE}" sibTransId="{A5C61346-1B19-4022-9C79-88628285C699}"/>
    <dgm:cxn modelId="{3EB4B8BF-AF38-4092-B27A-9DF6F0354EEE}" srcId="{6BED89A9-201B-464D-A61C-8D1AB5CD4B64}" destId="{3698A222-DF92-4E8D-8203-89BCB54D9FC2}" srcOrd="1" destOrd="0" parTransId="{4DAAE0C8-FB84-49DB-A8F5-870796FED11D}" sibTransId="{39E5B00C-974F-4075-88EC-B506EE95C20C}"/>
    <dgm:cxn modelId="{A2012EB5-1B46-444B-BF84-03C4219447A4}" type="presOf" srcId="{31A47A0C-C02B-424B-A940-3DDFA0AB3687}" destId="{A5B736B5-FDA9-4FFD-8672-24EEFF739285}" srcOrd="1" destOrd="0" presId="urn:microsoft.com/office/officeart/2005/8/layout/vList4#1"/>
    <dgm:cxn modelId="{6017DD53-7A99-40E2-AF0D-35A03354A706}" type="presOf" srcId="{3698A222-DF92-4E8D-8203-89BCB54D9FC2}" destId="{706FC3A5-698B-47B6-A402-656AF0F10676}" srcOrd="1" destOrd="0" presId="urn:microsoft.com/office/officeart/2005/8/layout/vList4#1"/>
    <dgm:cxn modelId="{E92C9677-6D3C-46EA-87F2-5220CB4DB64B}" srcId="{6BED89A9-201B-464D-A61C-8D1AB5CD4B64}" destId="{31A47A0C-C02B-424B-A940-3DDFA0AB3687}" srcOrd="0" destOrd="0" parTransId="{B5AFFA95-9CBB-4EFC-A36F-968BED2E1B1E}" sibTransId="{76D935E0-0991-4487-A677-6A563533E220}"/>
    <dgm:cxn modelId="{AB78B280-456C-4321-874E-8DC8EC5678CF}" type="presOf" srcId="{31A47A0C-C02B-424B-A940-3DDFA0AB3687}" destId="{1101C113-7E52-4F66-91E7-C003BA3FCADA}" srcOrd="0" destOrd="0" presId="urn:microsoft.com/office/officeart/2005/8/layout/vList4#1"/>
    <dgm:cxn modelId="{15E50BAA-46D7-4FE1-B73F-06860740C7AB}" type="presOf" srcId="{78612D0A-212B-47EB-85F6-BA7E8982109B}" destId="{306BB3AE-E3CE-46E7-815C-9FD594CD7C14}" srcOrd="1" destOrd="0" presId="urn:microsoft.com/office/officeart/2005/8/layout/vList4#1"/>
    <dgm:cxn modelId="{7551846E-FB28-4023-A2A6-078BA6679C09}" type="presOf" srcId="{78612D0A-212B-47EB-85F6-BA7E8982109B}" destId="{0ED6B759-0AAC-4942-B1C2-EAA1FB3F7F69}" srcOrd="0" destOrd="0" presId="urn:microsoft.com/office/officeart/2005/8/layout/vList4#1"/>
    <dgm:cxn modelId="{0B1EC64C-5BDE-46F9-A5EC-71CA0F74CD30}" srcId="{78612D0A-212B-47EB-85F6-BA7E8982109B}" destId="{DA1F2190-2615-4693-B8F7-203C60D1EA64}" srcOrd="0" destOrd="0" parTransId="{60A48EC6-11F4-4C7A-A727-CD02700981E7}" sibTransId="{E57E385B-C5BA-422E-B605-78BE3C89C040}"/>
    <dgm:cxn modelId="{6BACE405-0C1D-4D6C-859D-9E7D5EA22A24}" type="presOf" srcId="{861D92B0-F8D4-40B1-9CAA-920CF7917EFD}" destId="{C2E0CAE8-3EDE-4007-941D-28F41B072BD3}" srcOrd="1" destOrd="0" presId="urn:microsoft.com/office/officeart/2005/8/layout/vList4#1"/>
    <dgm:cxn modelId="{3D88BCA6-C401-4E60-B2B3-0EAFEAAD8B6C}" type="presOf" srcId="{861D92B0-F8D4-40B1-9CAA-920CF7917EFD}" destId="{20BF2968-1DF6-43C6-9B9D-C7D6EA5D0846}" srcOrd="0" destOrd="0" presId="urn:microsoft.com/office/officeart/2005/8/layout/vList4#1"/>
    <dgm:cxn modelId="{77F17EAE-E97D-4BBE-9790-671169D1CE8B}" type="presParOf" srcId="{B3B380D5-AD67-4778-B2ED-2D7DA1EFE830}" destId="{B95B9FBF-55A3-4A24-AB19-51F011F81224}" srcOrd="0" destOrd="0" presId="urn:microsoft.com/office/officeart/2005/8/layout/vList4#1"/>
    <dgm:cxn modelId="{7211ABFE-F34D-4A75-9385-FCBB9E97649B}" type="presParOf" srcId="{B95B9FBF-55A3-4A24-AB19-51F011F81224}" destId="{1101C113-7E52-4F66-91E7-C003BA3FCADA}" srcOrd="0" destOrd="0" presId="urn:microsoft.com/office/officeart/2005/8/layout/vList4#1"/>
    <dgm:cxn modelId="{63CCDF22-5AFE-43D3-925B-58E760D5D70A}" type="presParOf" srcId="{B95B9FBF-55A3-4A24-AB19-51F011F81224}" destId="{0D4FD257-A37D-4659-998C-BA9BAAFDB21C}" srcOrd="1" destOrd="0" presId="urn:microsoft.com/office/officeart/2005/8/layout/vList4#1"/>
    <dgm:cxn modelId="{8BD8D958-7E72-4B1F-B6C6-A4AFD44DA28A}" type="presParOf" srcId="{B95B9FBF-55A3-4A24-AB19-51F011F81224}" destId="{A5B736B5-FDA9-4FFD-8672-24EEFF739285}" srcOrd="2" destOrd="0" presId="urn:microsoft.com/office/officeart/2005/8/layout/vList4#1"/>
    <dgm:cxn modelId="{012FD651-AD18-4F19-9FA5-EB897A47302E}" type="presParOf" srcId="{B3B380D5-AD67-4778-B2ED-2D7DA1EFE830}" destId="{AEF8B77B-7084-45EE-97FE-557F186BFF54}" srcOrd="1" destOrd="0" presId="urn:microsoft.com/office/officeart/2005/8/layout/vList4#1"/>
    <dgm:cxn modelId="{B6CA3BC7-0702-4E27-B6F8-5469335ECC8B}" type="presParOf" srcId="{B3B380D5-AD67-4778-B2ED-2D7DA1EFE830}" destId="{5DE2BA86-C4DD-41C9-9B36-4D4E6D0091CD}" srcOrd="2" destOrd="0" presId="urn:microsoft.com/office/officeart/2005/8/layout/vList4#1"/>
    <dgm:cxn modelId="{8F687197-36EE-4733-90D0-B08892476B2B}" type="presParOf" srcId="{5DE2BA86-C4DD-41C9-9B36-4D4E6D0091CD}" destId="{068D3FA8-1CE8-4DBF-B421-7C11519E33A1}" srcOrd="0" destOrd="0" presId="urn:microsoft.com/office/officeart/2005/8/layout/vList4#1"/>
    <dgm:cxn modelId="{43B2BBD5-DB38-4C9E-9BD2-B372DEBED326}" type="presParOf" srcId="{5DE2BA86-C4DD-41C9-9B36-4D4E6D0091CD}" destId="{4DCE1823-6AF2-439E-A7F2-B968388AA6D1}" srcOrd="1" destOrd="0" presId="urn:microsoft.com/office/officeart/2005/8/layout/vList4#1"/>
    <dgm:cxn modelId="{309AC437-E0D0-45DD-B8F1-805398E965C1}" type="presParOf" srcId="{5DE2BA86-C4DD-41C9-9B36-4D4E6D0091CD}" destId="{706FC3A5-698B-47B6-A402-656AF0F10676}" srcOrd="2" destOrd="0" presId="urn:microsoft.com/office/officeart/2005/8/layout/vList4#1"/>
    <dgm:cxn modelId="{D9BD072F-2448-4E02-9B07-BB97AF39CBE1}" type="presParOf" srcId="{B3B380D5-AD67-4778-B2ED-2D7DA1EFE830}" destId="{6200B3C8-4ABF-4B51-B4E7-BD2EC4BDEF84}" srcOrd="3" destOrd="0" presId="urn:microsoft.com/office/officeart/2005/8/layout/vList4#1"/>
    <dgm:cxn modelId="{5E002DF2-33EB-4AC5-B563-1F6E5D458D8D}" type="presParOf" srcId="{B3B380D5-AD67-4778-B2ED-2D7DA1EFE830}" destId="{F2F9AF0F-9B9B-473E-B46C-E8B0296EC7D1}" srcOrd="4" destOrd="0" presId="urn:microsoft.com/office/officeart/2005/8/layout/vList4#1"/>
    <dgm:cxn modelId="{2B8E2A81-6F88-4A93-8F9C-BA03EC6F1787}" type="presParOf" srcId="{F2F9AF0F-9B9B-473E-B46C-E8B0296EC7D1}" destId="{20BF2968-1DF6-43C6-9B9D-C7D6EA5D0846}" srcOrd="0" destOrd="0" presId="urn:microsoft.com/office/officeart/2005/8/layout/vList4#1"/>
    <dgm:cxn modelId="{71741974-D498-4283-AA52-487E67281DB7}" type="presParOf" srcId="{F2F9AF0F-9B9B-473E-B46C-E8B0296EC7D1}" destId="{C0E3A926-5005-49F9-8B9A-588BFCA29F20}" srcOrd="1" destOrd="0" presId="urn:microsoft.com/office/officeart/2005/8/layout/vList4#1"/>
    <dgm:cxn modelId="{53CA2C9C-BC64-47BF-A208-E5CD849C27C4}" type="presParOf" srcId="{F2F9AF0F-9B9B-473E-B46C-E8B0296EC7D1}" destId="{C2E0CAE8-3EDE-4007-941D-28F41B072BD3}" srcOrd="2" destOrd="0" presId="urn:microsoft.com/office/officeart/2005/8/layout/vList4#1"/>
    <dgm:cxn modelId="{D7EB61E1-610B-4F74-8EFC-1E37FF9D3E00}" type="presParOf" srcId="{B3B380D5-AD67-4778-B2ED-2D7DA1EFE830}" destId="{CCDE41D9-07B7-48BC-B5B4-A5BD2930466F}" srcOrd="5" destOrd="0" presId="urn:microsoft.com/office/officeart/2005/8/layout/vList4#1"/>
    <dgm:cxn modelId="{F10B2388-C28C-4CB9-A9BB-313402D85096}" type="presParOf" srcId="{B3B380D5-AD67-4778-B2ED-2D7DA1EFE830}" destId="{810F3DFD-874C-402C-8794-52B180E9DE11}" srcOrd="6" destOrd="0" presId="urn:microsoft.com/office/officeart/2005/8/layout/vList4#1"/>
    <dgm:cxn modelId="{927F58D5-4789-4627-86D1-F99A4F22476E}" type="presParOf" srcId="{810F3DFD-874C-402C-8794-52B180E9DE11}" destId="{0ED6B759-0AAC-4942-B1C2-EAA1FB3F7F69}" srcOrd="0" destOrd="0" presId="urn:microsoft.com/office/officeart/2005/8/layout/vList4#1"/>
    <dgm:cxn modelId="{DB534EFD-66C4-4FFF-8990-D18513A3EE4A}" type="presParOf" srcId="{810F3DFD-874C-402C-8794-52B180E9DE11}" destId="{2A974008-CBD2-41D8-A5F5-30456B911A24}" srcOrd="1" destOrd="0" presId="urn:microsoft.com/office/officeart/2005/8/layout/vList4#1"/>
    <dgm:cxn modelId="{D15BC0AB-CCE4-4E8E-9BF7-695F6B2CDBAE}" type="presParOf" srcId="{810F3DFD-874C-402C-8794-52B180E9DE11}" destId="{306BB3AE-E3CE-46E7-815C-9FD594CD7C14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FEDBB8E-3F53-4034-8A2F-014B3F06108D}" type="doc">
      <dgm:prSet loTypeId="urn:microsoft.com/office/officeart/2005/8/layout/vList5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B6FFA13-B160-44D6-9456-801720D7D6C7}">
      <dgm:prSet/>
      <dgm:spPr/>
      <dgm:t>
        <a:bodyPr/>
        <a:lstStyle/>
        <a:p>
          <a:pPr rtl="0"/>
          <a:r>
            <a:rPr lang="ru-RU" dirty="0" smtClean="0"/>
            <a:t>Вся система работы по коррекции нарушений слоговой структуры слова рассчитана на </a:t>
          </a:r>
          <a:r>
            <a:rPr lang="ru-RU" b="1" dirty="0" smtClean="0"/>
            <a:t>2 учебных года </a:t>
          </a:r>
          <a:r>
            <a:rPr lang="ru-RU" dirty="0" smtClean="0"/>
            <a:t>(старшая и подготовительная группа). </a:t>
          </a:r>
          <a:endParaRPr lang="ru-RU" dirty="0"/>
        </a:p>
      </dgm:t>
    </dgm:pt>
    <dgm:pt modelId="{34EF5631-33FE-48B8-9BE4-99A3CB4D4CD9}" type="parTrans" cxnId="{A72E99B0-860D-4BC3-AD22-3524B89DA4EC}">
      <dgm:prSet/>
      <dgm:spPr/>
      <dgm:t>
        <a:bodyPr/>
        <a:lstStyle/>
        <a:p>
          <a:endParaRPr lang="ru-RU"/>
        </a:p>
      </dgm:t>
    </dgm:pt>
    <dgm:pt modelId="{53AA54AA-EA7C-40BE-8EC7-593B786F7CC3}" type="sibTrans" cxnId="{A72E99B0-860D-4BC3-AD22-3524B89DA4EC}">
      <dgm:prSet/>
      <dgm:spPr/>
      <dgm:t>
        <a:bodyPr/>
        <a:lstStyle/>
        <a:p>
          <a:endParaRPr lang="ru-RU"/>
        </a:p>
      </dgm:t>
    </dgm:pt>
    <dgm:pt modelId="{C9046AAE-B950-4316-83F3-C144AD3F1888}">
      <dgm:prSet custT="1"/>
      <dgm:spPr/>
      <dgm:t>
        <a:bodyPr/>
        <a:lstStyle/>
        <a:p>
          <a:pPr rtl="0"/>
          <a:r>
            <a:rPr lang="ru-RU" sz="1800" smtClean="0"/>
            <a:t> </a:t>
          </a:r>
          <a:r>
            <a:rPr lang="ru-RU" sz="2000" smtClean="0"/>
            <a:t>Работу по формированию слоговой структуры слова необходимо проводить </a:t>
          </a:r>
          <a:r>
            <a:rPr lang="ru-RU" sz="2000" b="1" smtClean="0"/>
            <a:t>индивидуально</a:t>
          </a:r>
          <a:r>
            <a:rPr lang="ru-RU" sz="2000" smtClean="0"/>
            <a:t>, как часть занятия по коррекции звукопроизношения.</a:t>
          </a:r>
          <a:endParaRPr lang="ru-RU" sz="2000" dirty="0"/>
        </a:p>
      </dgm:t>
    </dgm:pt>
    <dgm:pt modelId="{221F1D29-B28D-4C7D-9D68-55D914D4675E}" type="parTrans" cxnId="{0107BFD2-BA58-4F48-A7AC-13D53802ECA4}">
      <dgm:prSet/>
      <dgm:spPr/>
      <dgm:t>
        <a:bodyPr/>
        <a:lstStyle/>
        <a:p>
          <a:endParaRPr lang="ru-RU"/>
        </a:p>
      </dgm:t>
    </dgm:pt>
    <dgm:pt modelId="{65ADB59D-BB6C-4551-81E0-BDC74DD86D29}" type="sibTrans" cxnId="{0107BFD2-BA58-4F48-A7AC-13D53802ECA4}">
      <dgm:prSet/>
      <dgm:spPr/>
      <dgm:t>
        <a:bodyPr/>
        <a:lstStyle/>
        <a:p>
          <a:endParaRPr lang="ru-RU"/>
        </a:p>
      </dgm:t>
    </dgm:pt>
    <dgm:pt modelId="{2F7BF614-5D4C-4306-B419-3441E0AAE360}">
      <dgm:prSet/>
      <dgm:spPr/>
      <dgm:t>
        <a:bodyPr/>
        <a:lstStyle/>
        <a:p>
          <a:pPr rtl="0"/>
          <a:r>
            <a:rPr lang="ru-RU" dirty="0" smtClean="0"/>
            <a:t>Последовательно отрабатывать каждый тип слоговой на разном речевом материале. </a:t>
          </a:r>
          <a:endParaRPr lang="ru-RU" dirty="0"/>
        </a:p>
      </dgm:t>
    </dgm:pt>
    <dgm:pt modelId="{9092FE9B-0F27-4132-B089-293963120FF9}" type="parTrans" cxnId="{B6A5E370-4E70-4CDE-8BFA-E55C5730D15F}">
      <dgm:prSet/>
      <dgm:spPr/>
      <dgm:t>
        <a:bodyPr/>
        <a:lstStyle/>
        <a:p>
          <a:endParaRPr lang="ru-RU"/>
        </a:p>
      </dgm:t>
    </dgm:pt>
    <dgm:pt modelId="{BE698593-2E9A-4200-A5BA-98D4FA75EF44}" type="sibTrans" cxnId="{B6A5E370-4E70-4CDE-8BFA-E55C5730D15F}">
      <dgm:prSet/>
      <dgm:spPr/>
      <dgm:t>
        <a:bodyPr/>
        <a:lstStyle/>
        <a:p>
          <a:endParaRPr lang="ru-RU"/>
        </a:p>
      </dgm:t>
    </dgm:pt>
    <dgm:pt modelId="{E7240820-6381-46DD-A6A3-159CFE14D229}" type="pres">
      <dgm:prSet presAssocID="{CFEDBB8E-3F53-4034-8A2F-014B3F06108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04FABE-8980-423F-A536-05276DF41D8E}" type="pres">
      <dgm:prSet presAssocID="{DB6FFA13-B160-44D6-9456-801720D7D6C7}" presName="linNode" presStyleCnt="0"/>
      <dgm:spPr/>
      <dgm:t>
        <a:bodyPr/>
        <a:lstStyle/>
        <a:p>
          <a:endParaRPr lang="ru-RU"/>
        </a:p>
      </dgm:t>
    </dgm:pt>
    <dgm:pt modelId="{29765BFB-331D-43C5-91F1-7B5DACAD4404}" type="pres">
      <dgm:prSet presAssocID="{DB6FFA13-B160-44D6-9456-801720D7D6C7}" presName="parentText" presStyleLbl="node1" presStyleIdx="0" presStyleCnt="3" custScaleX="222342" custScaleY="31521" custLinFactNeighborX="8542" custLinFactNeighborY="-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C90966-FEB6-4E01-823F-8A75F342A7A5}" type="pres">
      <dgm:prSet presAssocID="{53AA54AA-EA7C-40BE-8EC7-593B786F7CC3}" presName="sp" presStyleCnt="0"/>
      <dgm:spPr/>
      <dgm:t>
        <a:bodyPr/>
        <a:lstStyle/>
        <a:p>
          <a:endParaRPr lang="ru-RU"/>
        </a:p>
      </dgm:t>
    </dgm:pt>
    <dgm:pt modelId="{43F30EB9-680D-4756-A146-E1FC25BDB1F3}" type="pres">
      <dgm:prSet presAssocID="{C9046AAE-B950-4316-83F3-C144AD3F1888}" presName="linNode" presStyleCnt="0"/>
      <dgm:spPr/>
      <dgm:t>
        <a:bodyPr/>
        <a:lstStyle/>
        <a:p>
          <a:endParaRPr lang="ru-RU"/>
        </a:p>
      </dgm:t>
    </dgm:pt>
    <dgm:pt modelId="{40A4F89E-2722-4D02-A9AC-BCE7D2A31497}" type="pres">
      <dgm:prSet presAssocID="{C9046AAE-B950-4316-83F3-C144AD3F1888}" presName="parentText" presStyleLbl="node1" presStyleIdx="1" presStyleCnt="3" custScaleX="222342" custScaleY="31521" custLinFactNeighborX="8542" custLinFactNeighborY="-29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AC740-9082-4845-ADC7-5EC877906C09}" type="pres">
      <dgm:prSet presAssocID="{65ADB59D-BB6C-4551-81E0-BDC74DD86D29}" presName="sp" presStyleCnt="0"/>
      <dgm:spPr/>
      <dgm:t>
        <a:bodyPr/>
        <a:lstStyle/>
        <a:p>
          <a:endParaRPr lang="ru-RU"/>
        </a:p>
      </dgm:t>
    </dgm:pt>
    <dgm:pt modelId="{60379F53-E414-4B30-9807-CE0E39253FE2}" type="pres">
      <dgm:prSet presAssocID="{2F7BF614-5D4C-4306-B419-3441E0AAE360}" presName="linNode" presStyleCnt="0"/>
      <dgm:spPr/>
      <dgm:t>
        <a:bodyPr/>
        <a:lstStyle/>
        <a:p>
          <a:endParaRPr lang="ru-RU"/>
        </a:p>
      </dgm:t>
    </dgm:pt>
    <dgm:pt modelId="{00A45218-B4FE-4223-910F-7531B4AC9A71}" type="pres">
      <dgm:prSet presAssocID="{2F7BF614-5D4C-4306-B419-3441E0AAE360}" presName="parentText" presStyleLbl="node1" presStyleIdx="2" presStyleCnt="3" custScaleX="222342" custScaleY="31521" custLinFactNeighborX="10169" custLinFactNeighborY="-557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107BFD2-BA58-4F48-A7AC-13D53802ECA4}" srcId="{CFEDBB8E-3F53-4034-8A2F-014B3F06108D}" destId="{C9046AAE-B950-4316-83F3-C144AD3F1888}" srcOrd="1" destOrd="0" parTransId="{221F1D29-B28D-4C7D-9D68-55D914D4675E}" sibTransId="{65ADB59D-BB6C-4551-81E0-BDC74DD86D29}"/>
    <dgm:cxn modelId="{51238592-1115-40E5-B165-6B90CC0A92B5}" type="presOf" srcId="{CFEDBB8E-3F53-4034-8A2F-014B3F06108D}" destId="{E7240820-6381-46DD-A6A3-159CFE14D229}" srcOrd="0" destOrd="0" presId="urn:microsoft.com/office/officeart/2005/8/layout/vList5"/>
    <dgm:cxn modelId="{6671B1D1-3459-46BE-B9B5-284EB6F0E3D9}" type="presOf" srcId="{2F7BF614-5D4C-4306-B419-3441E0AAE360}" destId="{00A45218-B4FE-4223-910F-7531B4AC9A71}" srcOrd="0" destOrd="0" presId="urn:microsoft.com/office/officeart/2005/8/layout/vList5"/>
    <dgm:cxn modelId="{B6A5E370-4E70-4CDE-8BFA-E55C5730D15F}" srcId="{CFEDBB8E-3F53-4034-8A2F-014B3F06108D}" destId="{2F7BF614-5D4C-4306-B419-3441E0AAE360}" srcOrd="2" destOrd="0" parTransId="{9092FE9B-0F27-4132-B089-293963120FF9}" sibTransId="{BE698593-2E9A-4200-A5BA-98D4FA75EF44}"/>
    <dgm:cxn modelId="{A72E99B0-860D-4BC3-AD22-3524B89DA4EC}" srcId="{CFEDBB8E-3F53-4034-8A2F-014B3F06108D}" destId="{DB6FFA13-B160-44D6-9456-801720D7D6C7}" srcOrd="0" destOrd="0" parTransId="{34EF5631-33FE-48B8-9BE4-99A3CB4D4CD9}" sibTransId="{53AA54AA-EA7C-40BE-8EC7-593B786F7CC3}"/>
    <dgm:cxn modelId="{5D594ABB-8373-4463-9ABB-23239BEF48DB}" type="presOf" srcId="{DB6FFA13-B160-44D6-9456-801720D7D6C7}" destId="{29765BFB-331D-43C5-91F1-7B5DACAD4404}" srcOrd="0" destOrd="0" presId="urn:microsoft.com/office/officeart/2005/8/layout/vList5"/>
    <dgm:cxn modelId="{9FAE3289-4A0A-412E-AAC7-88C7043C3318}" type="presOf" srcId="{C9046AAE-B950-4316-83F3-C144AD3F1888}" destId="{40A4F89E-2722-4D02-A9AC-BCE7D2A31497}" srcOrd="0" destOrd="0" presId="urn:microsoft.com/office/officeart/2005/8/layout/vList5"/>
    <dgm:cxn modelId="{BDB1E7D0-9591-4381-B2DD-6E8DD443F40B}" type="presParOf" srcId="{E7240820-6381-46DD-A6A3-159CFE14D229}" destId="{5D04FABE-8980-423F-A536-05276DF41D8E}" srcOrd="0" destOrd="0" presId="urn:microsoft.com/office/officeart/2005/8/layout/vList5"/>
    <dgm:cxn modelId="{617D6DCE-2EB7-4FEE-AC9D-DFC9D461ECE8}" type="presParOf" srcId="{5D04FABE-8980-423F-A536-05276DF41D8E}" destId="{29765BFB-331D-43C5-91F1-7B5DACAD4404}" srcOrd="0" destOrd="0" presId="urn:microsoft.com/office/officeart/2005/8/layout/vList5"/>
    <dgm:cxn modelId="{E970A179-C628-4B9F-A350-F89DB6E5ACC5}" type="presParOf" srcId="{E7240820-6381-46DD-A6A3-159CFE14D229}" destId="{FCC90966-FEB6-4E01-823F-8A75F342A7A5}" srcOrd="1" destOrd="0" presId="urn:microsoft.com/office/officeart/2005/8/layout/vList5"/>
    <dgm:cxn modelId="{BDBE59E5-70D5-42BE-BDB1-C67CB7E316F2}" type="presParOf" srcId="{E7240820-6381-46DD-A6A3-159CFE14D229}" destId="{43F30EB9-680D-4756-A146-E1FC25BDB1F3}" srcOrd="2" destOrd="0" presId="urn:microsoft.com/office/officeart/2005/8/layout/vList5"/>
    <dgm:cxn modelId="{9DD107F9-D055-4719-A40B-955AC9C67FDC}" type="presParOf" srcId="{43F30EB9-680D-4756-A146-E1FC25BDB1F3}" destId="{40A4F89E-2722-4D02-A9AC-BCE7D2A31497}" srcOrd="0" destOrd="0" presId="urn:microsoft.com/office/officeart/2005/8/layout/vList5"/>
    <dgm:cxn modelId="{F4E1C12E-5052-4CBF-BDC7-8DD13250537C}" type="presParOf" srcId="{E7240820-6381-46DD-A6A3-159CFE14D229}" destId="{828AC740-9082-4845-ADC7-5EC877906C09}" srcOrd="3" destOrd="0" presId="urn:microsoft.com/office/officeart/2005/8/layout/vList5"/>
    <dgm:cxn modelId="{AECE15EF-4AE8-46CF-97CF-509CF52A67D0}" type="presParOf" srcId="{E7240820-6381-46DD-A6A3-159CFE14D229}" destId="{60379F53-E414-4B30-9807-CE0E39253FE2}" srcOrd="4" destOrd="0" presId="urn:microsoft.com/office/officeart/2005/8/layout/vList5"/>
    <dgm:cxn modelId="{68DD2FAA-A230-4315-844F-A07222CC66A8}" type="presParOf" srcId="{60379F53-E414-4B30-9807-CE0E39253FE2}" destId="{00A45218-B4FE-4223-910F-7531B4AC9A7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B81351E-CD30-457D-A5FF-A32FBAD309D9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0AA20F6F-7AEC-4F0C-87B4-171D340B764C}" type="pres">
      <dgm:prSet presAssocID="{DB81351E-CD30-457D-A5FF-A32FBAD309D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A610AC62-3796-4AD5-9ADD-ED436BAF8054}" type="presOf" srcId="{DB81351E-CD30-457D-A5FF-A32FBAD309D9}" destId="{0AA20F6F-7AEC-4F0C-87B4-171D340B764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81351E-CD30-457D-A5FF-A32FBAD309D9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CAEC21-C385-41F3-9246-DDDE5F7A2F95}">
      <dgm:prSet custT="1"/>
      <dgm:spPr/>
      <dgm:t>
        <a:bodyPr/>
        <a:lstStyle/>
        <a:p>
          <a:pPr algn="ctr" rtl="0"/>
          <a:r>
            <a:rPr lang="ru-RU" sz="2000" b="1" dirty="0" smtClean="0">
              <a:solidFill>
                <a:srgbClr val="C00000"/>
              </a:solidFill>
            </a:rPr>
            <a:t>Этапы формирования слоговой структуры слова:</a:t>
          </a:r>
          <a:endParaRPr lang="ru-RU" sz="2000" dirty="0">
            <a:solidFill>
              <a:srgbClr val="C00000"/>
            </a:solidFill>
          </a:endParaRPr>
        </a:p>
      </dgm:t>
    </dgm:pt>
    <dgm:pt modelId="{46BC86F9-B38D-4561-9690-86017BA9C0BE}" type="parTrans" cxnId="{7F6648B9-8565-4408-B27D-CC060D9BBCB6}">
      <dgm:prSet/>
      <dgm:spPr/>
      <dgm:t>
        <a:bodyPr/>
        <a:lstStyle/>
        <a:p>
          <a:endParaRPr lang="ru-RU"/>
        </a:p>
      </dgm:t>
    </dgm:pt>
    <dgm:pt modelId="{0966ECDF-3E46-4000-9F1E-A4C3A4677CA1}" type="sibTrans" cxnId="{7F6648B9-8565-4408-B27D-CC060D9BBCB6}">
      <dgm:prSet/>
      <dgm:spPr/>
      <dgm:t>
        <a:bodyPr/>
        <a:lstStyle/>
        <a:p>
          <a:endParaRPr lang="ru-RU"/>
        </a:p>
      </dgm:t>
    </dgm:pt>
    <dgm:pt modelId="{9484312B-9DCE-44B8-BACA-C28570DEE7DD}">
      <dgm:prSet custT="1"/>
      <dgm:spPr/>
      <dgm:t>
        <a:bodyPr/>
        <a:lstStyle/>
        <a:p>
          <a:pPr algn="ctr" rtl="0"/>
          <a:r>
            <a:rPr lang="ru-RU" sz="1800" b="1" dirty="0" smtClean="0">
              <a:solidFill>
                <a:srgbClr val="C00000"/>
              </a:solidFill>
            </a:rPr>
            <a:t>1 этап</a:t>
          </a:r>
          <a:r>
            <a:rPr lang="ru-RU" sz="1800" dirty="0" smtClean="0"/>
            <a:t> </a:t>
          </a:r>
          <a:r>
            <a:rPr lang="ru-RU" sz="2000" b="1" dirty="0" smtClean="0"/>
            <a:t>Формирование предпосылок развития слоговой структуры слова</a:t>
          </a:r>
          <a:endParaRPr lang="ru-RU" sz="2000" b="1" dirty="0"/>
        </a:p>
      </dgm:t>
    </dgm:pt>
    <dgm:pt modelId="{AC930758-880B-4224-A35B-8423FC7C9A9A}" type="parTrans" cxnId="{9525BD4A-B9E7-4ECD-BC75-9C6CAA2FC9F8}">
      <dgm:prSet/>
      <dgm:spPr/>
      <dgm:t>
        <a:bodyPr/>
        <a:lstStyle/>
        <a:p>
          <a:endParaRPr lang="ru-RU"/>
        </a:p>
      </dgm:t>
    </dgm:pt>
    <dgm:pt modelId="{B857FE78-A609-4BC4-A969-E9C3E672FDF6}" type="sibTrans" cxnId="{9525BD4A-B9E7-4ECD-BC75-9C6CAA2FC9F8}">
      <dgm:prSet/>
      <dgm:spPr/>
      <dgm:t>
        <a:bodyPr/>
        <a:lstStyle/>
        <a:p>
          <a:endParaRPr lang="ru-RU"/>
        </a:p>
      </dgm:t>
    </dgm:pt>
    <dgm:pt modelId="{D79415A3-0307-43E6-B7E6-DFA273672E66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C00000"/>
              </a:solidFill>
            </a:rPr>
            <a:t>2 этап</a:t>
          </a:r>
          <a:r>
            <a:rPr lang="ru-RU" sz="1800" dirty="0" smtClean="0"/>
            <a:t> </a:t>
          </a:r>
          <a:r>
            <a:rPr lang="ru-RU" sz="2000" b="1" dirty="0" smtClean="0"/>
            <a:t>Работа над гласными</a:t>
          </a:r>
          <a:endParaRPr lang="ru-RU" sz="2000" b="1" dirty="0"/>
        </a:p>
      </dgm:t>
    </dgm:pt>
    <dgm:pt modelId="{583C2705-EAF4-4B05-9C66-5980EF7CF14A}" type="parTrans" cxnId="{E81D7586-6B5E-4AFF-9A64-0F1FA05F1E82}">
      <dgm:prSet/>
      <dgm:spPr/>
      <dgm:t>
        <a:bodyPr/>
        <a:lstStyle/>
        <a:p>
          <a:endParaRPr lang="ru-RU"/>
        </a:p>
      </dgm:t>
    </dgm:pt>
    <dgm:pt modelId="{B17CBEB9-E49D-4F0E-9357-CD192C70C301}" type="sibTrans" cxnId="{E81D7586-6B5E-4AFF-9A64-0F1FA05F1E82}">
      <dgm:prSet/>
      <dgm:spPr/>
      <dgm:t>
        <a:bodyPr/>
        <a:lstStyle/>
        <a:p>
          <a:endParaRPr lang="ru-RU"/>
        </a:p>
      </dgm:t>
    </dgm:pt>
    <dgm:pt modelId="{2A069F6A-655A-48E7-A66D-C844822524FB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C00000"/>
              </a:solidFill>
            </a:rPr>
            <a:t>3 этап</a:t>
          </a:r>
          <a:r>
            <a:rPr lang="ru-RU" sz="1800" dirty="0" smtClean="0"/>
            <a:t> </a:t>
          </a:r>
          <a:r>
            <a:rPr lang="ru-RU" sz="2000" b="1" dirty="0" smtClean="0"/>
            <a:t>Работа над слогами</a:t>
          </a:r>
          <a:endParaRPr lang="ru-RU" sz="2000" b="1" dirty="0"/>
        </a:p>
      </dgm:t>
    </dgm:pt>
    <dgm:pt modelId="{C779F527-4E17-4589-B742-90E80C22696A}" type="parTrans" cxnId="{34B8745F-05FD-4AAD-B331-0A3D605E7705}">
      <dgm:prSet/>
      <dgm:spPr/>
      <dgm:t>
        <a:bodyPr/>
        <a:lstStyle/>
        <a:p>
          <a:endParaRPr lang="ru-RU"/>
        </a:p>
      </dgm:t>
    </dgm:pt>
    <dgm:pt modelId="{E46EABD4-E8C1-4CC6-9918-5C020BEED80A}" type="sibTrans" cxnId="{34B8745F-05FD-4AAD-B331-0A3D605E7705}">
      <dgm:prSet/>
      <dgm:spPr/>
      <dgm:t>
        <a:bodyPr/>
        <a:lstStyle/>
        <a:p>
          <a:endParaRPr lang="ru-RU"/>
        </a:p>
      </dgm:t>
    </dgm:pt>
    <dgm:pt modelId="{F988B62D-294A-4DE4-BE60-A52ED673219F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C00000"/>
              </a:solidFill>
            </a:rPr>
            <a:t>4 этап</a:t>
          </a:r>
          <a:r>
            <a:rPr lang="ru-RU" sz="1800" dirty="0" smtClean="0"/>
            <a:t> </a:t>
          </a:r>
          <a:r>
            <a:rPr lang="ru-RU" sz="2000" b="1" dirty="0" smtClean="0"/>
            <a:t>Работа над слогами со стечениями согласных</a:t>
          </a:r>
          <a:endParaRPr lang="ru-RU" sz="2000" b="1" dirty="0"/>
        </a:p>
      </dgm:t>
    </dgm:pt>
    <dgm:pt modelId="{A0564500-CFE0-47FE-9950-D15E80DE35A4}" type="parTrans" cxnId="{544E1ECD-7217-4990-A222-71E4DB86D130}">
      <dgm:prSet/>
      <dgm:spPr/>
      <dgm:t>
        <a:bodyPr/>
        <a:lstStyle/>
        <a:p>
          <a:endParaRPr lang="ru-RU"/>
        </a:p>
      </dgm:t>
    </dgm:pt>
    <dgm:pt modelId="{8D36BE70-CEEB-494F-A43C-1FCEABB4B9C5}" type="sibTrans" cxnId="{544E1ECD-7217-4990-A222-71E4DB86D130}">
      <dgm:prSet/>
      <dgm:spPr/>
      <dgm:t>
        <a:bodyPr/>
        <a:lstStyle/>
        <a:p>
          <a:endParaRPr lang="ru-RU"/>
        </a:p>
      </dgm:t>
    </dgm:pt>
    <dgm:pt modelId="{994EC8EB-2AB8-4ED3-82F2-24AC97433E9C}">
      <dgm:prSet custT="1"/>
      <dgm:spPr/>
      <dgm:t>
        <a:bodyPr/>
        <a:lstStyle/>
        <a:p>
          <a:pPr rtl="0"/>
          <a:r>
            <a:rPr lang="ru-RU" sz="1800" b="1" dirty="0" smtClean="0">
              <a:solidFill>
                <a:srgbClr val="C00000"/>
              </a:solidFill>
            </a:rPr>
            <a:t>5 этап</a:t>
          </a:r>
          <a:r>
            <a:rPr lang="ru-RU" sz="1800" dirty="0" smtClean="0"/>
            <a:t> </a:t>
          </a:r>
          <a:r>
            <a:rPr lang="ru-RU" sz="2000" b="1" dirty="0" smtClean="0"/>
            <a:t>Работа над словами</a:t>
          </a:r>
          <a:r>
            <a:rPr lang="ru-RU" sz="1800" b="1" dirty="0" smtClean="0"/>
            <a:t>.  </a:t>
          </a:r>
          <a:endParaRPr lang="ru-RU" sz="1800" dirty="0"/>
        </a:p>
      </dgm:t>
    </dgm:pt>
    <dgm:pt modelId="{88CBD73C-7E3E-496C-BEE7-D9A5CDEBBFA0}" type="parTrans" cxnId="{CAEB5AB4-F01C-4A67-8EAB-76AD5CAC5846}">
      <dgm:prSet/>
      <dgm:spPr/>
      <dgm:t>
        <a:bodyPr/>
        <a:lstStyle/>
        <a:p>
          <a:endParaRPr lang="ru-RU"/>
        </a:p>
      </dgm:t>
    </dgm:pt>
    <dgm:pt modelId="{62354868-75CB-4295-8597-C480F3C8A256}" type="sibTrans" cxnId="{CAEB5AB4-F01C-4A67-8EAB-76AD5CAC5846}">
      <dgm:prSet/>
      <dgm:spPr/>
      <dgm:t>
        <a:bodyPr/>
        <a:lstStyle/>
        <a:p>
          <a:endParaRPr lang="ru-RU"/>
        </a:p>
      </dgm:t>
    </dgm:pt>
    <dgm:pt modelId="{C8C71E3F-B44C-4DD1-8BEC-029E2A06E2CC}" type="pres">
      <dgm:prSet presAssocID="{DB81351E-CD30-457D-A5FF-A32FBAD309D9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693AA16-8968-4D2F-B8C6-15F5ACD325B2}" type="pres">
      <dgm:prSet presAssocID="{DB81351E-CD30-457D-A5FF-A32FBAD309D9}" presName="Name1" presStyleCnt="0"/>
      <dgm:spPr/>
    </dgm:pt>
    <dgm:pt modelId="{8EFAA532-F6EF-46F1-B684-B4F5EBA7363F}" type="pres">
      <dgm:prSet presAssocID="{DB81351E-CD30-457D-A5FF-A32FBAD309D9}" presName="cycle" presStyleCnt="0"/>
      <dgm:spPr/>
    </dgm:pt>
    <dgm:pt modelId="{0B489F83-C81E-4FF6-BF52-375E300C6BFF}" type="pres">
      <dgm:prSet presAssocID="{DB81351E-CD30-457D-A5FF-A32FBAD309D9}" presName="srcNode" presStyleLbl="node1" presStyleIdx="0" presStyleCnt="6"/>
      <dgm:spPr/>
    </dgm:pt>
    <dgm:pt modelId="{7B6187BC-3FA7-401D-9CB4-BC6A6DBAB04D}" type="pres">
      <dgm:prSet presAssocID="{DB81351E-CD30-457D-A5FF-A32FBAD309D9}" presName="conn" presStyleLbl="parChTrans1D2" presStyleIdx="0" presStyleCnt="1"/>
      <dgm:spPr/>
      <dgm:t>
        <a:bodyPr/>
        <a:lstStyle/>
        <a:p>
          <a:endParaRPr lang="ru-RU"/>
        </a:p>
      </dgm:t>
    </dgm:pt>
    <dgm:pt modelId="{8E997E10-555C-42FC-93F0-1F649EA6D060}" type="pres">
      <dgm:prSet presAssocID="{DB81351E-CD30-457D-A5FF-A32FBAD309D9}" presName="extraNode" presStyleLbl="node1" presStyleIdx="0" presStyleCnt="6"/>
      <dgm:spPr/>
    </dgm:pt>
    <dgm:pt modelId="{3CC0EC0D-E0F5-467E-8C31-CD203E841B33}" type="pres">
      <dgm:prSet presAssocID="{DB81351E-CD30-457D-A5FF-A32FBAD309D9}" presName="dstNode" presStyleLbl="node1" presStyleIdx="0" presStyleCnt="6"/>
      <dgm:spPr/>
    </dgm:pt>
    <dgm:pt modelId="{C6AA38FB-3903-4068-B6E6-C95AAC1546E2}" type="pres">
      <dgm:prSet presAssocID="{62CAEC21-C385-41F3-9246-DDDE5F7A2F95}" presName="text_1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2A1FCD-DCA3-469F-8CE9-49669934F005}" type="pres">
      <dgm:prSet presAssocID="{62CAEC21-C385-41F3-9246-DDDE5F7A2F95}" presName="accent_1" presStyleCnt="0"/>
      <dgm:spPr/>
    </dgm:pt>
    <dgm:pt modelId="{13BF1413-0DEE-404D-84AF-F0BD4D876AF9}" type="pres">
      <dgm:prSet presAssocID="{62CAEC21-C385-41F3-9246-DDDE5F7A2F95}" presName="accentRepeatNode" presStyleLbl="solidFgAcc1" presStyleIdx="0" presStyleCnt="6"/>
      <dgm:spPr/>
    </dgm:pt>
    <dgm:pt modelId="{D1FB17EA-05FC-4918-A020-501A3CB41425}" type="pres">
      <dgm:prSet presAssocID="{9484312B-9DCE-44B8-BACA-C28570DEE7DD}" presName="text_2" presStyleLbl="node1" presStyleIdx="1" presStyleCnt="6" custScaleY="1434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5DDC7-0798-4E18-9055-8A9717925495}" type="pres">
      <dgm:prSet presAssocID="{9484312B-9DCE-44B8-BACA-C28570DEE7DD}" presName="accent_2" presStyleCnt="0"/>
      <dgm:spPr/>
    </dgm:pt>
    <dgm:pt modelId="{0E1F9D4F-B3E2-4E76-8F64-7779416B55ED}" type="pres">
      <dgm:prSet presAssocID="{9484312B-9DCE-44B8-BACA-C28570DEE7DD}" presName="accentRepeatNode" presStyleLbl="solidFgAcc1" presStyleIdx="1" presStyleCnt="6"/>
      <dgm:spPr/>
    </dgm:pt>
    <dgm:pt modelId="{0B526EEB-E5C0-4C39-B7DC-D9E7AD1F24C6}" type="pres">
      <dgm:prSet presAssocID="{D79415A3-0307-43E6-B7E6-DFA273672E66}" presName="text_3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2C700C-184A-4F7B-A5D4-412AC5C1316B}" type="pres">
      <dgm:prSet presAssocID="{D79415A3-0307-43E6-B7E6-DFA273672E66}" presName="accent_3" presStyleCnt="0"/>
      <dgm:spPr/>
    </dgm:pt>
    <dgm:pt modelId="{56E76F24-787C-48DB-AE71-9C893CFDA44E}" type="pres">
      <dgm:prSet presAssocID="{D79415A3-0307-43E6-B7E6-DFA273672E66}" presName="accentRepeatNode" presStyleLbl="solidFgAcc1" presStyleIdx="2" presStyleCnt="6"/>
      <dgm:spPr/>
    </dgm:pt>
    <dgm:pt modelId="{5D213B6D-D9C4-43DE-BB7B-A0BE3C71579D}" type="pres">
      <dgm:prSet presAssocID="{2A069F6A-655A-48E7-A66D-C844822524FB}" presName="text_4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57A3D1-340C-400C-AF87-D5EB8C8C2CA7}" type="pres">
      <dgm:prSet presAssocID="{2A069F6A-655A-48E7-A66D-C844822524FB}" presName="accent_4" presStyleCnt="0"/>
      <dgm:spPr/>
    </dgm:pt>
    <dgm:pt modelId="{5D88EE0E-B600-4C4B-B684-96DB968F78F6}" type="pres">
      <dgm:prSet presAssocID="{2A069F6A-655A-48E7-A66D-C844822524FB}" presName="accentRepeatNode" presStyleLbl="solidFgAcc1" presStyleIdx="3" presStyleCnt="6"/>
      <dgm:spPr/>
    </dgm:pt>
    <dgm:pt modelId="{27A7C27D-BEF4-45C0-947D-06AF1D933A44}" type="pres">
      <dgm:prSet presAssocID="{F988B62D-294A-4DE4-BE60-A52ED673219F}" presName="text_5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AFC6AF-F2B2-460E-BEEB-03B3F64A6734}" type="pres">
      <dgm:prSet presAssocID="{F988B62D-294A-4DE4-BE60-A52ED673219F}" presName="accent_5" presStyleCnt="0"/>
      <dgm:spPr/>
    </dgm:pt>
    <dgm:pt modelId="{B23640AB-584F-4A68-9782-FD95AD6EA0CB}" type="pres">
      <dgm:prSet presAssocID="{F988B62D-294A-4DE4-BE60-A52ED673219F}" presName="accentRepeatNode" presStyleLbl="solidFgAcc1" presStyleIdx="4" presStyleCnt="6"/>
      <dgm:spPr/>
    </dgm:pt>
    <dgm:pt modelId="{1CEB56E2-D7B6-42EB-8F3E-E0CE753442D5}" type="pres">
      <dgm:prSet presAssocID="{994EC8EB-2AB8-4ED3-82F2-24AC97433E9C}" presName="text_6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30AE7-B24C-490F-A4B8-3370156FF26F}" type="pres">
      <dgm:prSet presAssocID="{994EC8EB-2AB8-4ED3-82F2-24AC97433E9C}" presName="accent_6" presStyleCnt="0"/>
      <dgm:spPr/>
    </dgm:pt>
    <dgm:pt modelId="{84F4207D-7FAC-4B71-9E34-BB462C22781F}" type="pres">
      <dgm:prSet presAssocID="{994EC8EB-2AB8-4ED3-82F2-24AC97433E9C}" presName="accentRepeatNode" presStyleLbl="solidFgAcc1" presStyleIdx="5" presStyleCnt="6"/>
      <dgm:spPr/>
    </dgm:pt>
  </dgm:ptLst>
  <dgm:cxnLst>
    <dgm:cxn modelId="{9525BD4A-B9E7-4ECD-BC75-9C6CAA2FC9F8}" srcId="{DB81351E-CD30-457D-A5FF-A32FBAD309D9}" destId="{9484312B-9DCE-44B8-BACA-C28570DEE7DD}" srcOrd="1" destOrd="0" parTransId="{AC930758-880B-4224-A35B-8423FC7C9A9A}" sibTransId="{B857FE78-A609-4BC4-A969-E9C3E672FDF6}"/>
    <dgm:cxn modelId="{E2D2711E-DF18-45F5-8521-535A9F005399}" type="presOf" srcId="{F988B62D-294A-4DE4-BE60-A52ED673219F}" destId="{27A7C27D-BEF4-45C0-947D-06AF1D933A44}" srcOrd="0" destOrd="0" presId="urn:microsoft.com/office/officeart/2008/layout/VerticalCurvedList"/>
    <dgm:cxn modelId="{E81D7586-6B5E-4AFF-9A64-0F1FA05F1E82}" srcId="{DB81351E-CD30-457D-A5FF-A32FBAD309D9}" destId="{D79415A3-0307-43E6-B7E6-DFA273672E66}" srcOrd="2" destOrd="0" parTransId="{583C2705-EAF4-4B05-9C66-5980EF7CF14A}" sibTransId="{B17CBEB9-E49D-4F0E-9357-CD192C70C301}"/>
    <dgm:cxn modelId="{7F6648B9-8565-4408-B27D-CC060D9BBCB6}" srcId="{DB81351E-CD30-457D-A5FF-A32FBAD309D9}" destId="{62CAEC21-C385-41F3-9246-DDDE5F7A2F95}" srcOrd="0" destOrd="0" parTransId="{46BC86F9-B38D-4561-9690-86017BA9C0BE}" sibTransId="{0966ECDF-3E46-4000-9F1E-A4C3A4677CA1}"/>
    <dgm:cxn modelId="{544E1ECD-7217-4990-A222-71E4DB86D130}" srcId="{DB81351E-CD30-457D-A5FF-A32FBAD309D9}" destId="{F988B62D-294A-4DE4-BE60-A52ED673219F}" srcOrd="4" destOrd="0" parTransId="{A0564500-CFE0-47FE-9950-D15E80DE35A4}" sibTransId="{8D36BE70-CEEB-494F-A43C-1FCEABB4B9C5}"/>
    <dgm:cxn modelId="{0FE5A3C5-6D7B-4217-B2DB-ACFA8E73BDB5}" type="presOf" srcId="{DB81351E-CD30-457D-A5FF-A32FBAD309D9}" destId="{C8C71E3F-B44C-4DD1-8BEC-029E2A06E2CC}" srcOrd="0" destOrd="0" presId="urn:microsoft.com/office/officeart/2008/layout/VerticalCurvedList"/>
    <dgm:cxn modelId="{6E1F2399-6727-4E4F-8B11-710BA799DF2D}" type="presOf" srcId="{0966ECDF-3E46-4000-9F1E-A4C3A4677CA1}" destId="{7B6187BC-3FA7-401D-9CB4-BC6A6DBAB04D}" srcOrd="0" destOrd="0" presId="urn:microsoft.com/office/officeart/2008/layout/VerticalCurvedList"/>
    <dgm:cxn modelId="{7E4C0C38-7E2A-4AC4-8363-2452A30C0BEA}" type="presOf" srcId="{994EC8EB-2AB8-4ED3-82F2-24AC97433E9C}" destId="{1CEB56E2-D7B6-42EB-8F3E-E0CE753442D5}" srcOrd="0" destOrd="0" presId="urn:microsoft.com/office/officeart/2008/layout/VerticalCurvedList"/>
    <dgm:cxn modelId="{AFC0F5BD-1E6C-4F91-941D-5B24DEF0F450}" type="presOf" srcId="{62CAEC21-C385-41F3-9246-DDDE5F7A2F95}" destId="{C6AA38FB-3903-4068-B6E6-C95AAC1546E2}" srcOrd="0" destOrd="0" presId="urn:microsoft.com/office/officeart/2008/layout/VerticalCurvedList"/>
    <dgm:cxn modelId="{3539817D-7AAF-495C-9880-058F6893CBC3}" type="presOf" srcId="{9484312B-9DCE-44B8-BACA-C28570DEE7DD}" destId="{D1FB17EA-05FC-4918-A020-501A3CB41425}" srcOrd="0" destOrd="0" presId="urn:microsoft.com/office/officeart/2008/layout/VerticalCurvedList"/>
    <dgm:cxn modelId="{34B8745F-05FD-4AAD-B331-0A3D605E7705}" srcId="{DB81351E-CD30-457D-A5FF-A32FBAD309D9}" destId="{2A069F6A-655A-48E7-A66D-C844822524FB}" srcOrd="3" destOrd="0" parTransId="{C779F527-4E17-4589-B742-90E80C22696A}" sibTransId="{E46EABD4-E8C1-4CC6-9918-5C020BEED80A}"/>
    <dgm:cxn modelId="{FFFB592A-892F-47AE-BD10-5B7B9D28D7E3}" type="presOf" srcId="{D79415A3-0307-43E6-B7E6-DFA273672E66}" destId="{0B526EEB-E5C0-4C39-B7DC-D9E7AD1F24C6}" srcOrd="0" destOrd="0" presId="urn:microsoft.com/office/officeart/2008/layout/VerticalCurvedList"/>
    <dgm:cxn modelId="{E36E5863-9359-43E3-8C39-4BF0810C5C77}" type="presOf" srcId="{2A069F6A-655A-48E7-A66D-C844822524FB}" destId="{5D213B6D-D9C4-43DE-BB7B-A0BE3C71579D}" srcOrd="0" destOrd="0" presId="urn:microsoft.com/office/officeart/2008/layout/VerticalCurvedList"/>
    <dgm:cxn modelId="{CAEB5AB4-F01C-4A67-8EAB-76AD5CAC5846}" srcId="{DB81351E-CD30-457D-A5FF-A32FBAD309D9}" destId="{994EC8EB-2AB8-4ED3-82F2-24AC97433E9C}" srcOrd="5" destOrd="0" parTransId="{88CBD73C-7E3E-496C-BEE7-D9A5CDEBBFA0}" sibTransId="{62354868-75CB-4295-8597-C480F3C8A256}"/>
    <dgm:cxn modelId="{24337BDF-A7B2-467C-8C7D-EB59329C1AF7}" type="presParOf" srcId="{C8C71E3F-B44C-4DD1-8BEC-029E2A06E2CC}" destId="{6693AA16-8968-4D2F-B8C6-15F5ACD325B2}" srcOrd="0" destOrd="0" presId="urn:microsoft.com/office/officeart/2008/layout/VerticalCurvedList"/>
    <dgm:cxn modelId="{4B145B1A-60DD-4688-8D52-EDB9857907D7}" type="presParOf" srcId="{6693AA16-8968-4D2F-B8C6-15F5ACD325B2}" destId="{8EFAA532-F6EF-46F1-B684-B4F5EBA7363F}" srcOrd="0" destOrd="0" presId="urn:microsoft.com/office/officeart/2008/layout/VerticalCurvedList"/>
    <dgm:cxn modelId="{01D28E43-16A1-422B-A7DF-8B50B86C593D}" type="presParOf" srcId="{8EFAA532-F6EF-46F1-B684-B4F5EBA7363F}" destId="{0B489F83-C81E-4FF6-BF52-375E300C6BFF}" srcOrd="0" destOrd="0" presId="urn:microsoft.com/office/officeart/2008/layout/VerticalCurvedList"/>
    <dgm:cxn modelId="{8942EB11-5903-48AB-AA3C-FF1231A77425}" type="presParOf" srcId="{8EFAA532-F6EF-46F1-B684-B4F5EBA7363F}" destId="{7B6187BC-3FA7-401D-9CB4-BC6A6DBAB04D}" srcOrd="1" destOrd="0" presId="urn:microsoft.com/office/officeart/2008/layout/VerticalCurvedList"/>
    <dgm:cxn modelId="{8888701F-C6BB-4D63-8087-BD0CF352666E}" type="presParOf" srcId="{8EFAA532-F6EF-46F1-B684-B4F5EBA7363F}" destId="{8E997E10-555C-42FC-93F0-1F649EA6D060}" srcOrd="2" destOrd="0" presId="urn:microsoft.com/office/officeart/2008/layout/VerticalCurvedList"/>
    <dgm:cxn modelId="{795C54C3-6205-4BF2-B38F-051E5B278F16}" type="presParOf" srcId="{8EFAA532-F6EF-46F1-B684-B4F5EBA7363F}" destId="{3CC0EC0D-E0F5-467E-8C31-CD203E841B33}" srcOrd="3" destOrd="0" presId="urn:microsoft.com/office/officeart/2008/layout/VerticalCurvedList"/>
    <dgm:cxn modelId="{4EE3AF00-90A9-495C-927B-2DDEE13305F6}" type="presParOf" srcId="{6693AA16-8968-4D2F-B8C6-15F5ACD325B2}" destId="{C6AA38FB-3903-4068-B6E6-C95AAC1546E2}" srcOrd="1" destOrd="0" presId="urn:microsoft.com/office/officeart/2008/layout/VerticalCurvedList"/>
    <dgm:cxn modelId="{E29291C4-86D2-4625-B602-AE75D386449A}" type="presParOf" srcId="{6693AA16-8968-4D2F-B8C6-15F5ACD325B2}" destId="{102A1FCD-DCA3-469F-8CE9-49669934F005}" srcOrd="2" destOrd="0" presId="urn:microsoft.com/office/officeart/2008/layout/VerticalCurvedList"/>
    <dgm:cxn modelId="{FEB79C86-F72B-4648-8E4D-F79D56A67D96}" type="presParOf" srcId="{102A1FCD-DCA3-469F-8CE9-49669934F005}" destId="{13BF1413-0DEE-404D-84AF-F0BD4D876AF9}" srcOrd="0" destOrd="0" presId="urn:microsoft.com/office/officeart/2008/layout/VerticalCurvedList"/>
    <dgm:cxn modelId="{749B60AC-B005-4E23-AA38-B74255085E74}" type="presParOf" srcId="{6693AA16-8968-4D2F-B8C6-15F5ACD325B2}" destId="{D1FB17EA-05FC-4918-A020-501A3CB41425}" srcOrd="3" destOrd="0" presId="urn:microsoft.com/office/officeart/2008/layout/VerticalCurvedList"/>
    <dgm:cxn modelId="{6177DE05-89CB-46EC-9635-6578BB44FE74}" type="presParOf" srcId="{6693AA16-8968-4D2F-B8C6-15F5ACD325B2}" destId="{50D5DDC7-0798-4E18-9055-8A9717925495}" srcOrd="4" destOrd="0" presId="urn:microsoft.com/office/officeart/2008/layout/VerticalCurvedList"/>
    <dgm:cxn modelId="{D5B0A5E5-C6BA-4500-B301-6B325B6A2124}" type="presParOf" srcId="{50D5DDC7-0798-4E18-9055-8A9717925495}" destId="{0E1F9D4F-B3E2-4E76-8F64-7779416B55ED}" srcOrd="0" destOrd="0" presId="urn:microsoft.com/office/officeart/2008/layout/VerticalCurvedList"/>
    <dgm:cxn modelId="{5AF967E9-D964-43AD-AD82-0F6594BBB4F0}" type="presParOf" srcId="{6693AA16-8968-4D2F-B8C6-15F5ACD325B2}" destId="{0B526EEB-E5C0-4C39-B7DC-D9E7AD1F24C6}" srcOrd="5" destOrd="0" presId="urn:microsoft.com/office/officeart/2008/layout/VerticalCurvedList"/>
    <dgm:cxn modelId="{5E17243A-2A6E-4806-9DD3-1AAB62DC5003}" type="presParOf" srcId="{6693AA16-8968-4D2F-B8C6-15F5ACD325B2}" destId="{5A2C700C-184A-4F7B-A5D4-412AC5C1316B}" srcOrd="6" destOrd="0" presId="urn:microsoft.com/office/officeart/2008/layout/VerticalCurvedList"/>
    <dgm:cxn modelId="{4707C005-783A-41CD-A606-5FE715A18485}" type="presParOf" srcId="{5A2C700C-184A-4F7B-A5D4-412AC5C1316B}" destId="{56E76F24-787C-48DB-AE71-9C893CFDA44E}" srcOrd="0" destOrd="0" presId="urn:microsoft.com/office/officeart/2008/layout/VerticalCurvedList"/>
    <dgm:cxn modelId="{88E83862-CED2-4B26-BA22-E43C48916939}" type="presParOf" srcId="{6693AA16-8968-4D2F-B8C6-15F5ACD325B2}" destId="{5D213B6D-D9C4-43DE-BB7B-A0BE3C71579D}" srcOrd="7" destOrd="0" presId="urn:microsoft.com/office/officeart/2008/layout/VerticalCurvedList"/>
    <dgm:cxn modelId="{AF8BCDAA-9E51-4B79-9CD0-1C43365E4344}" type="presParOf" srcId="{6693AA16-8968-4D2F-B8C6-15F5ACD325B2}" destId="{E557A3D1-340C-400C-AF87-D5EB8C8C2CA7}" srcOrd="8" destOrd="0" presId="urn:microsoft.com/office/officeart/2008/layout/VerticalCurvedList"/>
    <dgm:cxn modelId="{0BB7D1EB-038C-4F9B-BDF7-DDFE8EAD73DE}" type="presParOf" srcId="{E557A3D1-340C-400C-AF87-D5EB8C8C2CA7}" destId="{5D88EE0E-B600-4C4B-B684-96DB968F78F6}" srcOrd="0" destOrd="0" presId="urn:microsoft.com/office/officeart/2008/layout/VerticalCurvedList"/>
    <dgm:cxn modelId="{C8C614A0-8EB3-4742-A02D-B66DCFE979A0}" type="presParOf" srcId="{6693AA16-8968-4D2F-B8C6-15F5ACD325B2}" destId="{27A7C27D-BEF4-45C0-947D-06AF1D933A44}" srcOrd="9" destOrd="0" presId="urn:microsoft.com/office/officeart/2008/layout/VerticalCurvedList"/>
    <dgm:cxn modelId="{098C186A-6742-4265-9F73-C4C922771C7E}" type="presParOf" srcId="{6693AA16-8968-4D2F-B8C6-15F5ACD325B2}" destId="{12AFC6AF-F2B2-460E-BEEB-03B3F64A6734}" srcOrd="10" destOrd="0" presId="urn:microsoft.com/office/officeart/2008/layout/VerticalCurvedList"/>
    <dgm:cxn modelId="{C48CFFBF-CEE0-491A-893E-3D49DA82848B}" type="presParOf" srcId="{12AFC6AF-F2B2-460E-BEEB-03B3F64A6734}" destId="{B23640AB-584F-4A68-9782-FD95AD6EA0CB}" srcOrd="0" destOrd="0" presId="urn:microsoft.com/office/officeart/2008/layout/VerticalCurvedList"/>
    <dgm:cxn modelId="{D7BB965C-07E7-4246-8C93-A9FE8E65262D}" type="presParOf" srcId="{6693AA16-8968-4D2F-B8C6-15F5ACD325B2}" destId="{1CEB56E2-D7B6-42EB-8F3E-E0CE753442D5}" srcOrd="11" destOrd="0" presId="urn:microsoft.com/office/officeart/2008/layout/VerticalCurvedList"/>
    <dgm:cxn modelId="{2901FB34-5DD3-4289-9798-D001E35F6FC4}" type="presParOf" srcId="{6693AA16-8968-4D2F-B8C6-15F5ACD325B2}" destId="{51330AE7-B24C-490F-A4B8-3370156FF26F}" srcOrd="12" destOrd="0" presId="urn:microsoft.com/office/officeart/2008/layout/VerticalCurvedList"/>
    <dgm:cxn modelId="{AEE73764-E201-4D5F-BCED-98B552AF7D59}" type="presParOf" srcId="{51330AE7-B24C-490F-A4B8-3370156FF26F}" destId="{84F4207D-7FAC-4B71-9E34-BB462C22781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24DED4B-6B39-47D2-91BD-567796CDE34C}" type="doc">
      <dgm:prSet loTypeId="urn:microsoft.com/office/officeart/2008/layout/VerticalCurvedList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746028-B343-4BD3-AF4B-80A14AD6BB75}">
      <dgm:prSet/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</a:rPr>
            <a:t>1 этап </a:t>
          </a:r>
          <a:r>
            <a:rPr lang="ru-RU" b="1" dirty="0" smtClean="0"/>
            <a:t>Формирование пространственных представлений и оптико-пространственной ориентации.</a:t>
          </a:r>
          <a:endParaRPr lang="ru-RU" b="1" dirty="0"/>
        </a:p>
      </dgm:t>
    </dgm:pt>
    <dgm:pt modelId="{CD7A4D56-8D63-4036-8C01-7061B597B934}" type="parTrans" cxnId="{F8E4885A-102B-4D0E-910D-9F189F03C4C6}">
      <dgm:prSet/>
      <dgm:spPr/>
      <dgm:t>
        <a:bodyPr/>
        <a:lstStyle/>
        <a:p>
          <a:endParaRPr lang="ru-RU"/>
        </a:p>
      </dgm:t>
    </dgm:pt>
    <dgm:pt modelId="{7FDFCF79-CFF9-4AE7-8C01-D090559C9E4A}" type="sibTrans" cxnId="{F8E4885A-102B-4D0E-910D-9F189F03C4C6}">
      <dgm:prSet/>
      <dgm:spPr/>
      <dgm:t>
        <a:bodyPr/>
        <a:lstStyle/>
        <a:p>
          <a:endParaRPr lang="ru-RU"/>
        </a:p>
      </dgm:t>
    </dgm:pt>
    <dgm:pt modelId="{FBFA335A-2F77-4B2B-A876-D4D3FE437DF1}">
      <dgm:prSet/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</a:rPr>
            <a:t>2 этап</a:t>
          </a:r>
          <a:r>
            <a:rPr lang="ru-RU" dirty="0" smtClean="0">
              <a:solidFill>
                <a:srgbClr val="C00000"/>
              </a:solidFill>
            </a:rPr>
            <a:t> </a:t>
          </a:r>
          <a:r>
            <a:rPr lang="ru-RU" b="1" dirty="0" smtClean="0"/>
            <a:t>Развитие моторных функций: пространственной организации и сложных параметров серийных движений и действий (динамических, </a:t>
          </a:r>
          <a:r>
            <a:rPr lang="ru-RU" b="1" dirty="0" err="1" smtClean="0"/>
            <a:t>темпоральных</a:t>
          </a:r>
          <a:r>
            <a:rPr lang="ru-RU" b="1" dirty="0" smtClean="0"/>
            <a:t> и других характеристик движений).</a:t>
          </a:r>
          <a:endParaRPr lang="ru-RU" b="1" dirty="0"/>
        </a:p>
      </dgm:t>
    </dgm:pt>
    <dgm:pt modelId="{3EE63B73-4980-43F2-874F-0B41E09DC7AA}" type="parTrans" cxnId="{16C7EA5C-1456-4EC2-B913-C2E007CB66BE}">
      <dgm:prSet/>
      <dgm:spPr/>
      <dgm:t>
        <a:bodyPr/>
        <a:lstStyle/>
        <a:p>
          <a:endParaRPr lang="ru-RU"/>
        </a:p>
      </dgm:t>
    </dgm:pt>
    <dgm:pt modelId="{E40C10CB-C093-4CD0-8A28-0DB4528A220B}" type="sibTrans" cxnId="{16C7EA5C-1456-4EC2-B913-C2E007CB66BE}">
      <dgm:prSet/>
      <dgm:spPr/>
      <dgm:t>
        <a:bodyPr/>
        <a:lstStyle/>
        <a:p>
          <a:endParaRPr lang="ru-RU"/>
        </a:p>
      </dgm:t>
    </dgm:pt>
    <dgm:pt modelId="{932281C3-BDE8-4D18-AA1D-740A47DC988A}">
      <dgm:prSet/>
      <dgm:spPr/>
      <dgm:t>
        <a:bodyPr/>
        <a:lstStyle/>
        <a:p>
          <a:pPr rtl="0"/>
          <a:r>
            <a:rPr lang="ru-RU" b="1" dirty="0" smtClean="0">
              <a:solidFill>
                <a:srgbClr val="C00000"/>
              </a:solidFill>
            </a:rPr>
            <a:t>3 этап </a:t>
          </a:r>
          <a:r>
            <a:rPr lang="ru-RU" b="1" dirty="0" smtClean="0"/>
            <a:t>Формирование слоговой структуры слова (восприятие и проговаривание лексических единиц).</a:t>
          </a:r>
          <a:endParaRPr lang="ru-RU" b="1" dirty="0"/>
        </a:p>
      </dgm:t>
    </dgm:pt>
    <dgm:pt modelId="{BE53A7D1-57A1-4965-97FB-1904205E3DEE}" type="parTrans" cxnId="{F9E42A8D-A74E-4005-A14F-0BEF80727052}">
      <dgm:prSet/>
      <dgm:spPr/>
      <dgm:t>
        <a:bodyPr/>
        <a:lstStyle/>
        <a:p>
          <a:endParaRPr lang="ru-RU"/>
        </a:p>
      </dgm:t>
    </dgm:pt>
    <dgm:pt modelId="{8089B6A0-C469-42BD-A90E-800DC401BC9E}" type="sibTrans" cxnId="{F9E42A8D-A74E-4005-A14F-0BEF80727052}">
      <dgm:prSet/>
      <dgm:spPr/>
      <dgm:t>
        <a:bodyPr/>
        <a:lstStyle/>
        <a:p>
          <a:endParaRPr lang="ru-RU"/>
        </a:p>
      </dgm:t>
    </dgm:pt>
    <dgm:pt modelId="{BCF36B05-93CE-48F4-A00B-C4C415EFF965}" type="pres">
      <dgm:prSet presAssocID="{924DED4B-6B39-47D2-91BD-567796CDE34C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78280B6B-34AE-4D27-AA35-55AEC914E5CA}" type="pres">
      <dgm:prSet presAssocID="{924DED4B-6B39-47D2-91BD-567796CDE34C}" presName="Name1" presStyleCnt="0"/>
      <dgm:spPr/>
    </dgm:pt>
    <dgm:pt modelId="{DCE2A992-5F92-48B6-8C37-4CDEAD2954D0}" type="pres">
      <dgm:prSet presAssocID="{924DED4B-6B39-47D2-91BD-567796CDE34C}" presName="cycle" presStyleCnt="0"/>
      <dgm:spPr/>
    </dgm:pt>
    <dgm:pt modelId="{3B021DAF-457A-450A-B406-3A0DEA28AC35}" type="pres">
      <dgm:prSet presAssocID="{924DED4B-6B39-47D2-91BD-567796CDE34C}" presName="srcNode" presStyleLbl="node1" presStyleIdx="0" presStyleCnt="3"/>
      <dgm:spPr/>
    </dgm:pt>
    <dgm:pt modelId="{35D92228-8AF8-4661-B276-0DFB5A3DFBAD}" type="pres">
      <dgm:prSet presAssocID="{924DED4B-6B39-47D2-91BD-567796CDE34C}" presName="conn" presStyleLbl="parChTrans1D2" presStyleIdx="0" presStyleCnt="1"/>
      <dgm:spPr/>
      <dgm:t>
        <a:bodyPr/>
        <a:lstStyle/>
        <a:p>
          <a:endParaRPr lang="ru-RU"/>
        </a:p>
      </dgm:t>
    </dgm:pt>
    <dgm:pt modelId="{B6B58B0D-2355-4FB0-88FC-B42EA1D92557}" type="pres">
      <dgm:prSet presAssocID="{924DED4B-6B39-47D2-91BD-567796CDE34C}" presName="extraNode" presStyleLbl="node1" presStyleIdx="0" presStyleCnt="3"/>
      <dgm:spPr/>
    </dgm:pt>
    <dgm:pt modelId="{2B5682F7-30E6-4CC6-B943-227F39B260C3}" type="pres">
      <dgm:prSet presAssocID="{924DED4B-6B39-47D2-91BD-567796CDE34C}" presName="dstNode" presStyleLbl="node1" presStyleIdx="0" presStyleCnt="3"/>
      <dgm:spPr/>
    </dgm:pt>
    <dgm:pt modelId="{A86BB2B4-1FE5-4E52-94A8-B6AE3D1C3A11}" type="pres">
      <dgm:prSet presAssocID="{67746028-B343-4BD3-AF4B-80A14AD6BB75}" presName="text_1" presStyleLbl="node1" presStyleIdx="0" presStyleCnt="3" custScaleY="105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B02C76-6FCF-4A3A-8BB1-EE9BEAD0FFCA}" type="pres">
      <dgm:prSet presAssocID="{67746028-B343-4BD3-AF4B-80A14AD6BB75}" presName="accent_1" presStyleCnt="0"/>
      <dgm:spPr/>
    </dgm:pt>
    <dgm:pt modelId="{BE7788B5-6BD2-44FE-811C-70D3D7EF559C}" type="pres">
      <dgm:prSet presAssocID="{67746028-B343-4BD3-AF4B-80A14AD6BB75}" presName="accentRepeatNode" presStyleLbl="solidFgAcc1" presStyleIdx="0" presStyleCnt="3"/>
      <dgm:spPr/>
    </dgm:pt>
    <dgm:pt modelId="{F18F765A-DD43-4FAA-A296-1CA4E0CA9C50}" type="pres">
      <dgm:prSet presAssocID="{FBFA335A-2F77-4B2B-A876-D4D3FE437DF1}" presName="text_2" presStyleLbl="node1" presStyleIdx="1" presStyleCnt="3" custScaleY="1470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0E61A7-F96D-4113-B991-21E76F7088B6}" type="pres">
      <dgm:prSet presAssocID="{FBFA335A-2F77-4B2B-A876-D4D3FE437DF1}" presName="accent_2" presStyleCnt="0"/>
      <dgm:spPr/>
    </dgm:pt>
    <dgm:pt modelId="{8C383BC6-0CF1-4A55-89E7-EF0E7BDEF01C}" type="pres">
      <dgm:prSet presAssocID="{FBFA335A-2F77-4B2B-A876-D4D3FE437DF1}" presName="accentRepeatNode" presStyleLbl="solidFgAcc1" presStyleIdx="1" presStyleCnt="3"/>
      <dgm:spPr/>
    </dgm:pt>
    <dgm:pt modelId="{A79009DF-1032-489E-9804-481204E8B94E}" type="pres">
      <dgm:prSet presAssocID="{932281C3-BDE8-4D18-AA1D-740A47DC988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22BF14-6C20-4906-BC5E-6B35DB1D83A5}" type="pres">
      <dgm:prSet presAssocID="{932281C3-BDE8-4D18-AA1D-740A47DC988A}" presName="accent_3" presStyleCnt="0"/>
      <dgm:spPr/>
    </dgm:pt>
    <dgm:pt modelId="{D05CA539-9A21-43C1-A8FA-C0463F0A7BCD}" type="pres">
      <dgm:prSet presAssocID="{932281C3-BDE8-4D18-AA1D-740A47DC988A}" presName="accentRepeatNode" presStyleLbl="solidFgAcc1" presStyleIdx="2" presStyleCnt="3"/>
      <dgm:spPr/>
    </dgm:pt>
  </dgm:ptLst>
  <dgm:cxnLst>
    <dgm:cxn modelId="{F9E42A8D-A74E-4005-A14F-0BEF80727052}" srcId="{924DED4B-6B39-47D2-91BD-567796CDE34C}" destId="{932281C3-BDE8-4D18-AA1D-740A47DC988A}" srcOrd="2" destOrd="0" parTransId="{BE53A7D1-57A1-4965-97FB-1904205E3DEE}" sibTransId="{8089B6A0-C469-42BD-A90E-800DC401BC9E}"/>
    <dgm:cxn modelId="{9586594B-E03F-4981-9301-33E9108A3C58}" type="presOf" srcId="{932281C3-BDE8-4D18-AA1D-740A47DC988A}" destId="{A79009DF-1032-489E-9804-481204E8B94E}" srcOrd="0" destOrd="0" presId="urn:microsoft.com/office/officeart/2008/layout/VerticalCurvedList"/>
    <dgm:cxn modelId="{90E874AB-03A6-4A9F-ABD2-63C5A01426E2}" type="presOf" srcId="{67746028-B343-4BD3-AF4B-80A14AD6BB75}" destId="{A86BB2B4-1FE5-4E52-94A8-B6AE3D1C3A11}" srcOrd="0" destOrd="0" presId="urn:microsoft.com/office/officeart/2008/layout/VerticalCurvedList"/>
    <dgm:cxn modelId="{2C940B68-441B-41F5-BF73-2231F94195C4}" type="presOf" srcId="{7FDFCF79-CFF9-4AE7-8C01-D090559C9E4A}" destId="{35D92228-8AF8-4661-B276-0DFB5A3DFBAD}" srcOrd="0" destOrd="0" presId="urn:microsoft.com/office/officeart/2008/layout/VerticalCurvedList"/>
    <dgm:cxn modelId="{16C7EA5C-1456-4EC2-B913-C2E007CB66BE}" srcId="{924DED4B-6B39-47D2-91BD-567796CDE34C}" destId="{FBFA335A-2F77-4B2B-A876-D4D3FE437DF1}" srcOrd="1" destOrd="0" parTransId="{3EE63B73-4980-43F2-874F-0B41E09DC7AA}" sibTransId="{E40C10CB-C093-4CD0-8A28-0DB4528A220B}"/>
    <dgm:cxn modelId="{0E7B0BBF-F870-44D5-B716-98EF52B3D335}" type="presOf" srcId="{FBFA335A-2F77-4B2B-A876-D4D3FE437DF1}" destId="{F18F765A-DD43-4FAA-A296-1CA4E0CA9C50}" srcOrd="0" destOrd="0" presId="urn:microsoft.com/office/officeart/2008/layout/VerticalCurvedList"/>
    <dgm:cxn modelId="{39A1AC93-22C4-43CE-A403-FE5D89692A5C}" type="presOf" srcId="{924DED4B-6B39-47D2-91BD-567796CDE34C}" destId="{BCF36B05-93CE-48F4-A00B-C4C415EFF965}" srcOrd="0" destOrd="0" presId="urn:microsoft.com/office/officeart/2008/layout/VerticalCurvedList"/>
    <dgm:cxn modelId="{F8E4885A-102B-4D0E-910D-9F189F03C4C6}" srcId="{924DED4B-6B39-47D2-91BD-567796CDE34C}" destId="{67746028-B343-4BD3-AF4B-80A14AD6BB75}" srcOrd="0" destOrd="0" parTransId="{CD7A4D56-8D63-4036-8C01-7061B597B934}" sibTransId="{7FDFCF79-CFF9-4AE7-8C01-D090559C9E4A}"/>
    <dgm:cxn modelId="{38CC3078-2A83-4DD2-8CE3-9F8358D71C12}" type="presParOf" srcId="{BCF36B05-93CE-48F4-A00B-C4C415EFF965}" destId="{78280B6B-34AE-4D27-AA35-55AEC914E5CA}" srcOrd="0" destOrd="0" presId="urn:microsoft.com/office/officeart/2008/layout/VerticalCurvedList"/>
    <dgm:cxn modelId="{199D12E9-2369-4C4A-92A6-1C866CA94B05}" type="presParOf" srcId="{78280B6B-34AE-4D27-AA35-55AEC914E5CA}" destId="{DCE2A992-5F92-48B6-8C37-4CDEAD2954D0}" srcOrd="0" destOrd="0" presId="urn:microsoft.com/office/officeart/2008/layout/VerticalCurvedList"/>
    <dgm:cxn modelId="{8702D342-2E7F-4B38-B85F-AE150DB0F2FA}" type="presParOf" srcId="{DCE2A992-5F92-48B6-8C37-4CDEAD2954D0}" destId="{3B021DAF-457A-450A-B406-3A0DEA28AC35}" srcOrd="0" destOrd="0" presId="urn:microsoft.com/office/officeart/2008/layout/VerticalCurvedList"/>
    <dgm:cxn modelId="{378BCE36-EAC0-4CEC-8BCC-38B81A053F8C}" type="presParOf" srcId="{DCE2A992-5F92-48B6-8C37-4CDEAD2954D0}" destId="{35D92228-8AF8-4661-B276-0DFB5A3DFBAD}" srcOrd="1" destOrd="0" presId="urn:microsoft.com/office/officeart/2008/layout/VerticalCurvedList"/>
    <dgm:cxn modelId="{B0533FCA-A525-45B6-ABD3-02E1E12083FB}" type="presParOf" srcId="{DCE2A992-5F92-48B6-8C37-4CDEAD2954D0}" destId="{B6B58B0D-2355-4FB0-88FC-B42EA1D92557}" srcOrd="2" destOrd="0" presId="urn:microsoft.com/office/officeart/2008/layout/VerticalCurvedList"/>
    <dgm:cxn modelId="{16D2B969-1B8F-4F2B-8A77-A6F14CF03FAE}" type="presParOf" srcId="{DCE2A992-5F92-48B6-8C37-4CDEAD2954D0}" destId="{2B5682F7-30E6-4CC6-B943-227F39B260C3}" srcOrd="3" destOrd="0" presId="urn:microsoft.com/office/officeart/2008/layout/VerticalCurvedList"/>
    <dgm:cxn modelId="{09076533-299F-45EC-BC78-DBB55C325219}" type="presParOf" srcId="{78280B6B-34AE-4D27-AA35-55AEC914E5CA}" destId="{A86BB2B4-1FE5-4E52-94A8-B6AE3D1C3A11}" srcOrd="1" destOrd="0" presId="urn:microsoft.com/office/officeart/2008/layout/VerticalCurvedList"/>
    <dgm:cxn modelId="{0144390D-A9A1-47ED-89E0-86E436ACA3EE}" type="presParOf" srcId="{78280B6B-34AE-4D27-AA35-55AEC914E5CA}" destId="{DBB02C76-6FCF-4A3A-8BB1-EE9BEAD0FFCA}" srcOrd="2" destOrd="0" presId="urn:microsoft.com/office/officeart/2008/layout/VerticalCurvedList"/>
    <dgm:cxn modelId="{98C3040A-8E03-45DB-9856-E758FA4A4D13}" type="presParOf" srcId="{DBB02C76-6FCF-4A3A-8BB1-EE9BEAD0FFCA}" destId="{BE7788B5-6BD2-44FE-811C-70D3D7EF559C}" srcOrd="0" destOrd="0" presId="urn:microsoft.com/office/officeart/2008/layout/VerticalCurvedList"/>
    <dgm:cxn modelId="{9D92E0A7-4A28-4BA3-B243-A273CC00DEF3}" type="presParOf" srcId="{78280B6B-34AE-4D27-AA35-55AEC914E5CA}" destId="{F18F765A-DD43-4FAA-A296-1CA4E0CA9C50}" srcOrd="3" destOrd="0" presId="urn:microsoft.com/office/officeart/2008/layout/VerticalCurvedList"/>
    <dgm:cxn modelId="{5991C642-F367-475F-9F5D-3FC02B06CE34}" type="presParOf" srcId="{78280B6B-34AE-4D27-AA35-55AEC914E5CA}" destId="{840E61A7-F96D-4113-B991-21E76F7088B6}" srcOrd="4" destOrd="0" presId="urn:microsoft.com/office/officeart/2008/layout/VerticalCurvedList"/>
    <dgm:cxn modelId="{24DD5A12-3546-49C2-810A-A98CF7B6D251}" type="presParOf" srcId="{840E61A7-F96D-4113-B991-21E76F7088B6}" destId="{8C383BC6-0CF1-4A55-89E7-EF0E7BDEF01C}" srcOrd="0" destOrd="0" presId="urn:microsoft.com/office/officeart/2008/layout/VerticalCurvedList"/>
    <dgm:cxn modelId="{C709DE2F-A1BA-4918-AAF9-DC339A96DCC0}" type="presParOf" srcId="{78280B6B-34AE-4D27-AA35-55AEC914E5CA}" destId="{A79009DF-1032-489E-9804-481204E8B94E}" srcOrd="5" destOrd="0" presId="urn:microsoft.com/office/officeart/2008/layout/VerticalCurvedList"/>
    <dgm:cxn modelId="{97B6C992-A511-41B4-BE56-D62EEF184B10}" type="presParOf" srcId="{78280B6B-34AE-4D27-AA35-55AEC914E5CA}" destId="{F022BF14-6C20-4906-BC5E-6B35DB1D83A5}" srcOrd="6" destOrd="0" presId="urn:microsoft.com/office/officeart/2008/layout/VerticalCurvedList"/>
    <dgm:cxn modelId="{FA5A8BA5-2472-41B5-92A0-1561EB8A5588}" type="presParOf" srcId="{F022BF14-6C20-4906-BC5E-6B35DB1D83A5}" destId="{D05CA539-9A21-43C1-A8FA-C0463F0A7BCD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538797A-7F98-4ACA-A11C-983D95F45183}">
      <dsp:nvSpPr>
        <dsp:cNvPr id="0" name=""/>
        <dsp:cNvSpPr/>
      </dsp:nvSpPr>
      <dsp:spPr>
        <a:xfrm>
          <a:off x="514186" y="382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1. Двухсложные слова из открытых слогов. </a:t>
          </a:r>
          <a:endParaRPr lang="ru-RU" sz="1200" b="1" kern="1200" dirty="0"/>
        </a:p>
      </dsp:txBody>
      <dsp:txXfrm>
        <a:off x="514186" y="3828"/>
        <a:ext cx="1531556" cy="918933"/>
      </dsp:txXfrm>
    </dsp:sp>
    <dsp:sp modelId="{6680BCFB-6212-4AEC-B9F9-0DCE3617D4F2}">
      <dsp:nvSpPr>
        <dsp:cNvPr id="0" name=""/>
        <dsp:cNvSpPr/>
      </dsp:nvSpPr>
      <dsp:spPr>
        <a:xfrm>
          <a:off x="2198898" y="382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2. Трехсложные слова из открытых слогов.</a:t>
          </a:r>
          <a:endParaRPr lang="ru-RU" sz="1200" b="1" kern="1200" dirty="0"/>
        </a:p>
      </dsp:txBody>
      <dsp:txXfrm>
        <a:off x="2198898" y="3828"/>
        <a:ext cx="1531556" cy="918933"/>
      </dsp:txXfrm>
    </dsp:sp>
    <dsp:sp modelId="{5D85A91C-1C63-4491-8AB7-D841E5E11165}">
      <dsp:nvSpPr>
        <dsp:cNvPr id="0" name=""/>
        <dsp:cNvSpPr/>
      </dsp:nvSpPr>
      <dsp:spPr>
        <a:xfrm>
          <a:off x="3883610" y="382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3. Односложные слова.         </a:t>
          </a:r>
          <a:endParaRPr lang="ru-RU" sz="1200" b="1" kern="1200" dirty="0"/>
        </a:p>
      </dsp:txBody>
      <dsp:txXfrm>
        <a:off x="3883610" y="3828"/>
        <a:ext cx="1531556" cy="918933"/>
      </dsp:txXfrm>
    </dsp:sp>
    <dsp:sp modelId="{DDECD3C4-9CB4-40F7-88ED-ECD33E8CD5D1}">
      <dsp:nvSpPr>
        <dsp:cNvPr id="0" name=""/>
        <dsp:cNvSpPr/>
      </dsp:nvSpPr>
      <dsp:spPr>
        <a:xfrm>
          <a:off x="514186" y="107591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4. Двухсложные слова с закрытым слогом.       </a:t>
          </a:r>
          <a:endParaRPr lang="ru-RU" sz="1200" b="1" kern="1200" dirty="0"/>
        </a:p>
      </dsp:txBody>
      <dsp:txXfrm>
        <a:off x="514186" y="1075918"/>
        <a:ext cx="1531556" cy="918933"/>
      </dsp:txXfrm>
    </dsp:sp>
    <dsp:sp modelId="{C65FEABE-B096-48B0-8D9C-8F82DEAB4AB0}">
      <dsp:nvSpPr>
        <dsp:cNvPr id="0" name=""/>
        <dsp:cNvSpPr/>
      </dsp:nvSpPr>
      <dsp:spPr>
        <a:xfrm>
          <a:off x="2198898" y="107591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5. Двухсложные слова со течением согласных в середине слова.               </a:t>
          </a:r>
          <a:endParaRPr lang="ru-RU" sz="1200" b="1" kern="1200" dirty="0"/>
        </a:p>
      </dsp:txBody>
      <dsp:txXfrm>
        <a:off x="2198898" y="1075918"/>
        <a:ext cx="1531556" cy="918933"/>
      </dsp:txXfrm>
    </dsp:sp>
    <dsp:sp modelId="{171115FF-6FCD-486A-A7F7-8FFB9E825537}">
      <dsp:nvSpPr>
        <dsp:cNvPr id="0" name=""/>
        <dsp:cNvSpPr/>
      </dsp:nvSpPr>
      <dsp:spPr>
        <a:xfrm>
          <a:off x="3883610" y="107591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6. Двухсложные слова из закрытых слогов.               </a:t>
          </a:r>
          <a:endParaRPr lang="ru-RU" sz="1200" b="1" kern="1200" dirty="0"/>
        </a:p>
      </dsp:txBody>
      <dsp:txXfrm>
        <a:off x="3883610" y="1075918"/>
        <a:ext cx="1531556" cy="918933"/>
      </dsp:txXfrm>
    </dsp:sp>
    <dsp:sp modelId="{B27414F1-A907-4B06-9773-8C3FD8853676}">
      <dsp:nvSpPr>
        <dsp:cNvPr id="0" name=""/>
        <dsp:cNvSpPr/>
      </dsp:nvSpPr>
      <dsp:spPr>
        <a:xfrm>
          <a:off x="514186" y="214800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7. Трехсложные слова с закрытым слогом.          </a:t>
          </a:r>
          <a:endParaRPr lang="ru-RU" sz="1200" b="1" kern="1200" dirty="0"/>
        </a:p>
      </dsp:txBody>
      <dsp:txXfrm>
        <a:off x="514186" y="2148008"/>
        <a:ext cx="1531556" cy="918933"/>
      </dsp:txXfrm>
    </dsp:sp>
    <dsp:sp modelId="{32959E4D-F40D-4E7F-9B35-F53714D0A05B}">
      <dsp:nvSpPr>
        <dsp:cNvPr id="0" name=""/>
        <dsp:cNvSpPr/>
      </dsp:nvSpPr>
      <dsp:spPr>
        <a:xfrm>
          <a:off x="2198898" y="214800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8. Трехсложные слова со стечением согласных.          </a:t>
          </a:r>
          <a:endParaRPr lang="ru-RU" sz="1200" b="1" kern="1200" dirty="0"/>
        </a:p>
      </dsp:txBody>
      <dsp:txXfrm>
        <a:off x="2198898" y="2148008"/>
        <a:ext cx="1531556" cy="918933"/>
      </dsp:txXfrm>
    </dsp:sp>
    <dsp:sp modelId="{1BB90FFC-73BB-45FE-B576-A2F453576635}">
      <dsp:nvSpPr>
        <dsp:cNvPr id="0" name=""/>
        <dsp:cNvSpPr/>
      </dsp:nvSpPr>
      <dsp:spPr>
        <a:xfrm>
          <a:off x="3883610" y="2148008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9. Трехсложные слова со стечением согласных и закрытым слогом.              </a:t>
          </a:r>
          <a:endParaRPr lang="ru-RU" sz="1200" b="1" kern="1200" dirty="0"/>
        </a:p>
      </dsp:txBody>
      <dsp:txXfrm>
        <a:off x="3883610" y="2148008"/>
        <a:ext cx="1531556" cy="918933"/>
      </dsp:txXfrm>
    </dsp:sp>
    <dsp:sp modelId="{1DCEE1DF-AF5D-4555-BE81-DF76D6170A11}">
      <dsp:nvSpPr>
        <dsp:cNvPr id="0" name=""/>
        <dsp:cNvSpPr/>
      </dsp:nvSpPr>
      <dsp:spPr>
        <a:xfrm>
          <a:off x="514186" y="3220097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10. Трехсложные слова с двумя стечениями согласных.             </a:t>
          </a:r>
          <a:endParaRPr lang="ru-RU" sz="1200" b="1" kern="1200" dirty="0"/>
        </a:p>
      </dsp:txBody>
      <dsp:txXfrm>
        <a:off x="514186" y="3220097"/>
        <a:ext cx="1531556" cy="918933"/>
      </dsp:txXfrm>
    </dsp:sp>
    <dsp:sp modelId="{8161463D-2665-4525-9B54-7B4D3F9B9365}">
      <dsp:nvSpPr>
        <dsp:cNvPr id="0" name=""/>
        <dsp:cNvSpPr/>
      </dsp:nvSpPr>
      <dsp:spPr>
        <a:xfrm>
          <a:off x="2198898" y="3220097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11. Односложные слова со стечением согласных в начале или середине слова.           </a:t>
          </a:r>
          <a:endParaRPr lang="ru-RU" sz="1200" b="1" kern="1200" dirty="0"/>
        </a:p>
      </dsp:txBody>
      <dsp:txXfrm>
        <a:off x="2198898" y="3220097"/>
        <a:ext cx="1531556" cy="918933"/>
      </dsp:txXfrm>
    </dsp:sp>
    <dsp:sp modelId="{5A8A3924-1327-4AFD-A979-ADE33EFD00D9}">
      <dsp:nvSpPr>
        <dsp:cNvPr id="0" name=""/>
        <dsp:cNvSpPr/>
      </dsp:nvSpPr>
      <dsp:spPr>
        <a:xfrm>
          <a:off x="3883610" y="3220097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12. Двухсложные слова с двумя стечениями согласных.               </a:t>
          </a:r>
          <a:endParaRPr lang="ru-RU" sz="1200" b="1" kern="1200" dirty="0"/>
        </a:p>
      </dsp:txBody>
      <dsp:txXfrm>
        <a:off x="3883610" y="3220097"/>
        <a:ext cx="1531556" cy="918933"/>
      </dsp:txXfrm>
    </dsp:sp>
    <dsp:sp modelId="{BCA25ACF-BD75-4F13-BF06-6480A148A62C}">
      <dsp:nvSpPr>
        <dsp:cNvPr id="0" name=""/>
        <dsp:cNvSpPr/>
      </dsp:nvSpPr>
      <dsp:spPr>
        <a:xfrm>
          <a:off x="1356542" y="4292187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13. Трехсложные слова со стечением согласных в начале и середине слова.</a:t>
          </a:r>
          <a:endParaRPr lang="ru-RU" sz="1200" b="1" kern="1200" dirty="0"/>
        </a:p>
      </dsp:txBody>
      <dsp:txXfrm>
        <a:off x="1356542" y="4292187"/>
        <a:ext cx="1531556" cy="918933"/>
      </dsp:txXfrm>
    </dsp:sp>
    <dsp:sp modelId="{F98EF21D-55F5-49BE-BEF8-947EF0249CA0}">
      <dsp:nvSpPr>
        <dsp:cNvPr id="0" name=""/>
        <dsp:cNvSpPr/>
      </dsp:nvSpPr>
      <dsp:spPr>
        <a:xfrm>
          <a:off x="3041254" y="4292187"/>
          <a:ext cx="1531556" cy="91893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l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14. Многосложные  слова из открытых слогов.</a:t>
          </a:r>
          <a:endParaRPr lang="ru-RU" sz="1200" b="1" kern="1200" dirty="0"/>
        </a:p>
      </dsp:txBody>
      <dsp:txXfrm>
        <a:off x="3041254" y="4292187"/>
        <a:ext cx="1531556" cy="9189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73CB08-9955-4B10-832A-5672CEBA6783}">
      <dsp:nvSpPr>
        <dsp:cNvPr id="0" name=""/>
        <dsp:cNvSpPr/>
      </dsp:nvSpPr>
      <dsp:spPr>
        <a:xfrm>
          <a:off x="-6422742" y="-982374"/>
          <a:ext cx="7644831" cy="7644831"/>
        </a:xfrm>
        <a:prstGeom prst="blockArc">
          <a:avLst>
            <a:gd name="adj1" fmla="val 18900000"/>
            <a:gd name="adj2" fmla="val 2700000"/>
            <a:gd name="adj3" fmla="val 283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308896-920F-43B6-A809-FB0104173623}">
      <dsp:nvSpPr>
        <dsp:cNvPr id="0" name=""/>
        <dsp:cNvSpPr/>
      </dsp:nvSpPr>
      <dsp:spPr>
        <a:xfrm>
          <a:off x="454920" y="211482"/>
          <a:ext cx="6751044" cy="77326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60960" rIns="60960" bIns="6096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C00000"/>
              </a:solidFill>
            </a:rPr>
            <a:t>Обзор методик по формированию слоговой структуры слова</a:t>
          </a:r>
          <a:endParaRPr lang="ru-RU" sz="2400" kern="1200" dirty="0">
            <a:solidFill>
              <a:srgbClr val="C00000"/>
            </a:solidFill>
          </a:endParaRPr>
        </a:p>
      </dsp:txBody>
      <dsp:txXfrm>
        <a:off x="454920" y="211482"/>
        <a:ext cx="6751044" cy="773260"/>
      </dsp:txXfrm>
    </dsp:sp>
    <dsp:sp modelId="{4EA48C74-CA90-4B74-9079-1D28297510B2}">
      <dsp:nvSpPr>
        <dsp:cNvPr id="0" name=""/>
        <dsp:cNvSpPr/>
      </dsp:nvSpPr>
      <dsp:spPr>
        <a:xfrm>
          <a:off x="81171" y="224363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86AAF94-75DF-4CE6-B45C-B0841E72D5B1}">
      <dsp:nvSpPr>
        <dsp:cNvPr id="0" name=""/>
        <dsp:cNvSpPr/>
      </dsp:nvSpPr>
      <dsp:spPr>
        <a:xfrm>
          <a:off x="946816" y="1195998"/>
          <a:ext cx="6259148" cy="597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Ткаченко Т.А. </a:t>
          </a:r>
          <a:r>
            <a:rPr lang="ru-RU" sz="1600" b="0" kern="1200" dirty="0" smtClean="0"/>
            <a:t>Слоговая структура слова. Коррекция нарушений.</a:t>
          </a:r>
          <a:endParaRPr lang="ru-RU" sz="1600" b="0" kern="1200" dirty="0"/>
        </a:p>
      </dsp:txBody>
      <dsp:txXfrm>
        <a:off x="946816" y="1195998"/>
        <a:ext cx="6259148" cy="597999"/>
      </dsp:txXfrm>
    </dsp:sp>
    <dsp:sp modelId="{B19FBBB1-42EE-4EE6-B799-318C77C41756}">
      <dsp:nvSpPr>
        <dsp:cNvPr id="0" name=""/>
        <dsp:cNvSpPr/>
      </dsp:nvSpPr>
      <dsp:spPr>
        <a:xfrm>
          <a:off x="573066" y="1121248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6FB8650-B279-4D37-A8BB-F4B5A25D78AD}">
      <dsp:nvSpPr>
        <dsp:cNvPr id="0" name=""/>
        <dsp:cNvSpPr/>
      </dsp:nvSpPr>
      <dsp:spPr>
        <a:xfrm>
          <a:off x="1171747" y="2092883"/>
          <a:ext cx="6034217" cy="597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Большакова Е.С. </a:t>
          </a:r>
          <a:r>
            <a:rPr lang="ru-RU" sz="1600" b="0" kern="1200" dirty="0" smtClean="0"/>
            <a:t>Преодоление нарушений слоговой структуры слова у детей.</a:t>
          </a:r>
          <a:endParaRPr lang="ru-RU" sz="1600" b="0" kern="1200" dirty="0"/>
        </a:p>
      </dsp:txBody>
      <dsp:txXfrm>
        <a:off x="1171747" y="2092883"/>
        <a:ext cx="6034217" cy="597999"/>
      </dsp:txXfrm>
    </dsp:sp>
    <dsp:sp modelId="{1FBEB9F3-A555-436A-A926-7DEFA5B7A8F2}">
      <dsp:nvSpPr>
        <dsp:cNvPr id="0" name=""/>
        <dsp:cNvSpPr/>
      </dsp:nvSpPr>
      <dsp:spPr>
        <a:xfrm>
          <a:off x="797997" y="2018133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8E42C7B9-D31E-4453-A08B-9FC86E222323}">
      <dsp:nvSpPr>
        <dsp:cNvPr id="0" name=""/>
        <dsp:cNvSpPr/>
      </dsp:nvSpPr>
      <dsp:spPr>
        <a:xfrm>
          <a:off x="1171747" y="2989200"/>
          <a:ext cx="6034217" cy="597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Агранович</a:t>
          </a:r>
          <a:r>
            <a:rPr lang="ru-RU" sz="2000" b="1" kern="1200" dirty="0" smtClean="0"/>
            <a:t>  З.Е. </a:t>
          </a:r>
          <a:r>
            <a:rPr lang="ru-RU" sz="1600" kern="1200" dirty="0" smtClean="0"/>
            <a:t>Логопедическая работа по преодолению нарушений слоговой структуры слов у детей.</a:t>
          </a:r>
          <a:endParaRPr lang="ru-RU" sz="1600" kern="1200" dirty="0"/>
        </a:p>
      </dsp:txBody>
      <dsp:txXfrm>
        <a:off x="1171747" y="2989200"/>
        <a:ext cx="6034217" cy="597999"/>
      </dsp:txXfrm>
    </dsp:sp>
    <dsp:sp modelId="{226A9473-B1F4-4003-B3E6-108E12994FF3}">
      <dsp:nvSpPr>
        <dsp:cNvPr id="0" name=""/>
        <dsp:cNvSpPr/>
      </dsp:nvSpPr>
      <dsp:spPr>
        <a:xfrm>
          <a:off x="797997" y="2914450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67B633A0-39AD-4342-9C48-C968BF5CBDCC}">
      <dsp:nvSpPr>
        <dsp:cNvPr id="0" name=""/>
        <dsp:cNvSpPr/>
      </dsp:nvSpPr>
      <dsp:spPr>
        <a:xfrm>
          <a:off x="946816" y="3785026"/>
          <a:ext cx="6259148" cy="80011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/>
            <a:t>Четверушкина</a:t>
          </a:r>
          <a:r>
            <a:rPr lang="ru-RU" sz="2000" b="1" kern="1200" dirty="0" smtClean="0"/>
            <a:t> Н.С. </a:t>
          </a:r>
          <a:r>
            <a:rPr lang="ru-RU" sz="1600" kern="1200" dirty="0" smtClean="0"/>
            <a:t>Система коррекционных упражнений по преодолению нарушений слоговой структуры слова у детей дошкольного возраста.</a:t>
          </a:r>
          <a:endParaRPr lang="ru-RU" sz="1600" kern="1200" dirty="0"/>
        </a:p>
      </dsp:txBody>
      <dsp:txXfrm>
        <a:off x="946816" y="3785026"/>
        <a:ext cx="6259148" cy="800116"/>
      </dsp:txXfrm>
    </dsp:sp>
    <dsp:sp modelId="{FC09FF4D-43C4-443E-9AED-5FF76AB8A518}">
      <dsp:nvSpPr>
        <dsp:cNvPr id="0" name=""/>
        <dsp:cNvSpPr/>
      </dsp:nvSpPr>
      <dsp:spPr>
        <a:xfrm>
          <a:off x="573066" y="3811335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0FC89D8-9B36-4530-997B-25026C06540D}">
      <dsp:nvSpPr>
        <dsp:cNvPr id="0" name=""/>
        <dsp:cNvSpPr/>
      </dsp:nvSpPr>
      <dsp:spPr>
        <a:xfrm>
          <a:off x="454920" y="4782970"/>
          <a:ext cx="6751044" cy="597999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74662" tIns="50800" rIns="50800" bIns="508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Бабина Г.В. </a:t>
          </a:r>
          <a:r>
            <a:rPr lang="ru-RU" sz="2000" b="1" kern="1200" dirty="0" err="1" smtClean="0"/>
            <a:t>Анищенкова</a:t>
          </a:r>
          <a:r>
            <a:rPr lang="ru-RU" sz="2000" b="1" kern="1200" dirty="0" smtClean="0"/>
            <a:t> Т.С. </a:t>
          </a:r>
          <a:r>
            <a:rPr lang="ru-RU" sz="1600" kern="1200" dirty="0" smtClean="0"/>
            <a:t>Слоговая структура слова: обследование и формирование у детей с недоразвитием речи. </a:t>
          </a:r>
          <a:endParaRPr lang="ru-RU" sz="1600" kern="1200" dirty="0"/>
        </a:p>
      </dsp:txBody>
      <dsp:txXfrm>
        <a:off x="454920" y="4782970"/>
        <a:ext cx="6751044" cy="597999"/>
      </dsp:txXfrm>
    </dsp:sp>
    <dsp:sp modelId="{010AF2F8-8C08-4EC4-9D9F-063C02838B66}">
      <dsp:nvSpPr>
        <dsp:cNvPr id="0" name=""/>
        <dsp:cNvSpPr/>
      </dsp:nvSpPr>
      <dsp:spPr>
        <a:xfrm>
          <a:off x="81171" y="4708220"/>
          <a:ext cx="747498" cy="747498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01C113-7E52-4F66-91E7-C003BA3FCADA}">
      <dsp:nvSpPr>
        <dsp:cNvPr id="0" name=""/>
        <dsp:cNvSpPr/>
      </dsp:nvSpPr>
      <dsp:spPr>
        <a:xfrm>
          <a:off x="0" y="0"/>
          <a:ext cx="7499350" cy="1010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>
              <a:latin typeface="+mn-lt"/>
            </a:rPr>
            <a:t>Работа логопеда над слоговой структурой должна осуществляться в тесной связи</a:t>
          </a:r>
          <a:r>
            <a:rPr lang="ru-RU" sz="1700" b="1" i="1" kern="1200" dirty="0" smtClean="0">
              <a:latin typeface="+mn-lt"/>
            </a:rPr>
            <a:t> </a:t>
          </a:r>
          <a:r>
            <a:rPr lang="ru-RU" sz="1700" b="1" kern="1200" dirty="0" smtClean="0">
              <a:latin typeface="+mn-lt"/>
            </a:rPr>
            <a:t>с лексическими и грамматическими значениями слова.</a:t>
          </a:r>
          <a:endParaRPr lang="ru-RU" sz="1700" b="1" kern="1200" dirty="0">
            <a:latin typeface="+mn-lt"/>
          </a:endParaRPr>
        </a:p>
      </dsp:txBody>
      <dsp:txXfrm>
        <a:off x="1600967" y="0"/>
        <a:ext cx="5898382" cy="1010977"/>
      </dsp:txXfrm>
    </dsp:sp>
    <dsp:sp modelId="{0D4FD257-A37D-4659-998C-BA9BAAFDB21C}">
      <dsp:nvSpPr>
        <dsp:cNvPr id="0" name=""/>
        <dsp:cNvSpPr/>
      </dsp:nvSpPr>
      <dsp:spPr>
        <a:xfrm>
          <a:off x="101097" y="101097"/>
          <a:ext cx="1499870" cy="80878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68D3FA8-1CE8-4DBF-B421-7C11519E33A1}">
      <dsp:nvSpPr>
        <dsp:cNvPr id="0" name=""/>
        <dsp:cNvSpPr/>
      </dsp:nvSpPr>
      <dsp:spPr>
        <a:xfrm>
          <a:off x="0" y="1112074"/>
          <a:ext cx="7499350" cy="1010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Коррекция фонематического образа слова должна проходить параллельно с уточнением и закреплением его лексического значения.</a:t>
          </a:r>
          <a:endParaRPr lang="ru-RU" sz="1700" b="1" kern="1200" dirty="0"/>
        </a:p>
      </dsp:txBody>
      <dsp:txXfrm>
        <a:off x="1600967" y="1112074"/>
        <a:ext cx="5898382" cy="1010977"/>
      </dsp:txXfrm>
    </dsp:sp>
    <dsp:sp modelId="{4DCE1823-6AF2-439E-A7F2-B968388AA6D1}">
      <dsp:nvSpPr>
        <dsp:cNvPr id="0" name=""/>
        <dsp:cNvSpPr/>
      </dsp:nvSpPr>
      <dsp:spPr>
        <a:xfrm>
          <a:off x="101097" y="1213172"/>
          <a:ext cx="1499870" cy="80878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20BF2968-1DF6-43C6-9B9D-C7D6EA5D0846}">
      <dsp:nvSpPr>
        <dsp:cNvPr id="0" name=""/>
        <dsp:cNvSpPr/>
      </dsp:nvSpPr>
      <dsp:spPr>
        <a:xfrm>
          <a:off x="0" y="2143139"/>
          <a:ext cx="7499350" cy="1010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Одно из важных условий проведения коррекционной работы – формирование слоговой структуры слов с опорой на слуховую, зрительную,   кинестетическую функции. </a:t>
          </a:r>
          <a:endParaRPr lang="ru-RU" sz="1700" b="1" kern="1200" dirty="0"/>
        </a:p>
      </dsp:txBody>
      <dsp:txXfrm>
        <a:off x="1600967" y="2143139"/>
        <a:ext cx="5898382" cy="1010977"/>
      </dsp:txXfrm>
    </dsp:sp>
    <dsp:sp modelId="{C0E3A926-5005-49F9-8B9A-588BFCA29F20}">
      <dsp:nvSpPr>
        <dsp:cNvPr id="0" name=""/>
        <dsp:cNvSpPr/>
      </dsp:nvSpPr>
      <dsp:spPr>
        <a:xfrm>
          <a:off x="101097" y="2325247"/>
          <a:ext cx="1499870" cy="80878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0ED6B759-0AAC-4942-B1C2-EAA1FB3F7F69}">
      <dsp:nvSpPr>
        <dsp:cNvPr id="0" name=""/>
        <dsp:cNvSpPr/>
      </dsp:nvSpPr>
      <dsp:spPr>
        <a:xfrm>
          <a:off x="0" y="3336224"/>
          <a:ext cx="7499350" cy="101097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t" anchorCtr="0">
          <a:noAutofit/>
        </a:bodyPr>
        <a:lstStyle/>
        <a:p>
          <a:pPr lvl="0" algn="l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Универсальным вспомогательным средством является в данном случае  специальная символика.</a:t>
          </a:r>
          <a:endParaRPr lang="ru-RU" sz="1700" b="1" kern="1200" dirty="0"/>
        </a:p>
        <a:p>
          <a:pPr marL="114300" lvl="1" indent="-114300" algn="l" defTabSz="5778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300" kern="1200" dirty="0"/>
        </a:p>
      </dsp:txBody>
      <dsp:txXfrm>
        <a:off x="1600967" y="3336224"/>
        <a:ext cx="5898382" cy="1010977"/>
      </dsp:txXfrm>
    </dsp:sp>
    <dsp:sp modelId="{2A974008-CBD2-41D8-A5F5-30456B911A24}">
      <dsp:nvSpPr>
        <dsp:cNvPr id="0" name=""/>
        <dsp:cNvSpPr/>
      </dsp:nvSpPr>
      <dsp:spPr>
        <a:xfrm>
          <a:off x="101097" y="3437321"/>
          <a:ext cx="1499870" cy="808781"/>
        </a:xfrm>
        <a:prstGeom prst="roundRect">
          <a:avLst>
            <a:gd name="adj" fmla="val 1000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765BFB-331D-43C5-91F1-7B5DACAD4404}">
      <dsp:nvSpPr>
        <dsp:cNvPr id="0" name=""/>
        <dsp:cNvSpPr/>
      </dsp:nvSpPr>
      <dsp:spPr>
        <a:xfrm>
          <a:off x="1071561" y="0"/>
          <a:ext cx="6570710" cy="13390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Вся система работы по коррекции нарушений слоговой структуры слова рассчитана на </a:t>
          </a:r>
          <a:r>
            <a:rPr lang="ru-RU" sz="2000" b="1" kern="1200" dirty="0" smtClean="0"/>
            <a:t>2 учебных года </a:t>
          </a:r>
          <a:r>
            <a:rPr lang="ru-RU" sz="2000" kern="1200" dirty="0" smtClean="0"/>
            <a:t>(старшая и подготовительная группа). </a:t>
          </a:r>
          <a:endParaRPr lang="ru-RU" sz="2000" kern="1200" dirty="0"/>
        </a:p>
      </dsp:txBody>
      <dsp:txXfrm>
        <a:off x="1136929" y="65368"/>
        <a:ext cx="6439974" cy="1208327"/>
      </dsp:txXfrm>
    </dsp:sp>
    <dsp:sp modelId="{40A4F89E-2722-4D02-A9AC-BCE7D2A31497}">
      <dsp:nvSpPr>
        <dsp:cNvPr id="0" name=""/>
        <dsp:cNvSpPr/>
      </dsp:nvSpPr>
      <dsp:spPr>
        <a:xfrm>
          <a:off x="1071561" y="1428774"/>
          <a:ext cx="6570710" cy="13390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8580" tIns="34290" rIns="68580" bIns="3429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 </a:t>
          </a:r>
          <a:r>
            <a:rPr lang="ru-RU" sz="2000" kern="1200" smtClean="0"/>
            <a:t>Работу по формированию слоговой структуры слова необходимо проводить </a:t>
          </a:r>
          <a:r>
            <a:rPr lang="ru-RU" sz="2000" b="1" kern="1200" smtClean="0"/>
            <a:t>индивидуально</a:t>
          </a:r>
          <a:r>
            <a:rPr lang="ru-RU" sz="2000" kern="1200" smtClean="0"/>
            <a:t>, как часть занятия по коррекции звукопроизношения.</a:t>
          </a:r>
          <a:endParaRPr lang="ru-RU" sz="2000" kern="1200" dirty="0"/>
        </a:p>
      </dsp:txBody>
      <dsp:txXfrm>
        <a:off x="1136929" y="1494142"/>
        <a:ext cx="6439974" cy="1208327"/>
      </dsp:txXfrm>
    </dsp:sp>
    <dsp:sp modelId="{00A45218-B4FE-4223-910F-7531B4AC9A71}">
      <dsp:nvSpPr>
        <dsp:cNvPr id="0" name=""/>
        <dsp:cNvSpPr/>
      </dsp:nvSpPr>
      <dsp:spPr>
        <a:xfrm>
          <a:off x="1119643" y="2866649"/>
          <a:ext cx="6570710" cy="1339063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Последовательно отрабатывать каждый тип слоговой на разном речевом материале. </a:t>
          </a:r>
          <a:endParaRPr lang="ru-RU" sz="2000" kern="1200" dirty="0"/>
        </a:p>
      </dsp:txBody>
      <dsp:txXfrm>
        <a:off x="1185011" y="2932017"/>
        <a:ext cx="6439974" cy="12083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6187BC-3FA7-401D-9CB4-BC6A6DBAB04D}">
      <dsp:nvSpPr>
        <dsp:cNvPr id="0" name=""/>
        <dsp:cNvSpPr/>
      </dsp:nvSpPr>
      <dsp:spPr>
        <a:xfrm>
          <a:off x="-5047449" y="-773293"/>
          <a:ext cx="6011082" cy="6011082"/>
        </a:xfrm>
        <a:prstGeom prst="blockArc">
          <a:avLst>
            <a:gd name="adj1" fmla="val 18900000"/>
            <a:gd name="adj2" fmla="val 2700000"/>
            <a:gd name="adj3" fmla="val 359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AA38FB-3903-4068-B6E6-C95AAC1546E2}">
      <dsp:nvSpPr>
        <dsp:cNvPr id="0" name=""/>
        <dsp:cNvSpPr/>
      </dsp:nvSpPr>
      <dsp:spPr>
        <a:xfrm>
          <a:off x="359489" y="235100"/>
          <a:ext cx="7714935" cy="4700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50800" rIns="50800" bIns="508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rgbClr val="C00000"/>
              </a:solidFill>
            </a:rPr>
            <a:t>Этапы формирования слоговой структуры слова:</a:t>
          </a:r>
          <a:endParaRPr lang="ru-RU" sz="2000" kern="1200" dirty="0">
            <a:solidFill>
              <a:srgbClr val="C00000"/>
            </a:solidFill>
          </a:endParaRPr>
        </a:p>
      </dsp:txBody>
      <dsp:txXfrm>
        <a:off x="359489" y="235100"/>
        <a:ext cx="7714935" cy="470022"/>
      </dsp:txXfrm>
    </dsp:sp>
    <dsp:sp modelId="{13BF1413-0DEE-404D-84AF-F0BD4D876AF9}">
      <dsp:nvSpPr>
        <dsp:cNvPr id="0" name=""/>
        <dsp:cNvSpPr/>
      </dsp:nvSpPr>
      <dsp:spPr>
        <a:xfrm>
          <a:off x="65726" y="176347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D1FB17EA-05FC-4918-A020-501A3CB41425}">
      <dsp:nvSpPr>
        <dsp:cNvPr id="0" name=""/>
        <dsp:cNvSpPr/>
      </dsp:nvSpPr>
      <dsp:spPr>
        <a:xfrm>
          <a:off x="746115" y="837941"/>
          <a:ext cx="7328309" cy="67422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45720" rIns="45720" bIns="4572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1 этап</a:t>
          </a:r>
          <a:r>
            <a:rPr lang="ru-RU" sz="1800" kern="1200" dirty="0" smtClean="0"/>
            <a:t> </a:t>
          </a:r>
          <a:r>
            <a:rPr lang="ru-RU" sz="2000" b="1" kern="1200" dirty="0" smtClean="0"/>
            <a:t>Формирование предпосылок развития слоговой структуры слова</a:t>
          </a:r>
          <a:endParaRPr lang="ru-RU" sz="2000" b="1" kern="1200" dirty="0"/>
        </a:p>
      </dsp:txBody>
      <dsp:txXfrm>
        <a:off x="746115" y="837941"/>
        <a:ext cx="7328309" cy="674227"/>
      </dsp:txXfrm>
    </dsp:sp>
    <dsp:sp modelId="{0E1F9D4F-B3E2-4E76-8F64-7779416B55ED}">
      <dsp:nvSpPr>
        <dsp:cNvPr id="0" name=""/>
        <dsp:cNvSpPr/>
      </dsp:nvSpPr>
      <dsp:spPr>
        <a:xfrm>
          <a:off x="452351" y="881291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0B526EEB-E5C0-4C39-B7DC-D9E7AD1F24C6}">
      <dsp:nvSpPr>
        <dsp:cNvPr id="0" name=""/>
        <dsp:cNvSpPr/>
      </dsp:nvSpPr>
      <dsp:spPr>
        <a:xfrm>
          <a:off x="922909" y="1644988"/>
          <a:ext cx="7151515" cy="4700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2 этап</a:t>
          </a:r>
          <a:r>
            <a:rPr lang="ru-RU" sz="1800" kern="1200" dirty="0" smtClean="0"/>
            <a:t> </a:t>
          </a:r>
          <a:r>
            <a:rPr lang="ru-RU" sz="2000" b="1" kern="1200" dirty="0" smtClean="0"/>
            <a:t>Работа над гласными</a:t>
          </a:r>
          <a:endParaRPr lang="ru-RU" sz="2000" b="1" kern="1200" dirty="0"/>
        </a:p>
      </dsp:txBody>
      <dsp:txXfrm>
        <a:off x="922909" y="1644988"/>
        <a:ext cx="7151515" cy="470022"/>
      </dsp:txXfrm>
    </dsp:sp>
    <dsp:sp modelId="{56E76F24-787C-48DB-AE71-9C893CFDA44E}">
      <dsp:nvSpPr>
        <dsp:cNvPr id="0" name=""/>
        <dsp:cNvSpPr/>
      </dsp:nvSpPr>
      <dsp:spPr>
        <a:xfrm>
          <a:off x="629145" y="1586235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5D213B6D-D9C4-43DE-BB7B-A0BE3C71579D}">
      <dsp:nvSpPr>
        <dsp:cNvPr id="0" name=""/>
        <dsp:cNvSpPr/>
      </dsp:nvSpPr>
      <dsp:spPr>
        <a:xfrm>
          <a:off x="922909" y="2349485"/>
          <a:ext cx="7151515" cy="4700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3 этап</a:t>
          </a:r>
          <a:r>
            <a:rPr lang="ru-RU" sz="1800" kern="1200" dirty="0" smtClean="0"/>
            <a:t> </a:t>
          </a:r>
          <a:r>
            <a:rPr lang="ru-RU" sz="2000" b="1" kern="1200" dirty="0" smtClean="0"/>
            <a:t>Работа над слогами</a:t>
          </a:r>
          <a:endParaRPr lang="ru-RU" sz="2000" b="1" kern="1200" dirty="0"/>
        </a:p>
      </dsp:txBody>
      <dsp:txXfrm>
        <a:off x="922909" y="2349485"/>
        <a:ext cx="7151515" cy="470022"/>
      </dsp:txXfrm>
    </dsp:sp>
    <dsp:sp modelId="{5D88EE0E-B600-4C4B-B684-96DB968F78F6}">
      <dsp:nvSpPr>
        <dsp:cNvPr id="0" name=""/>
        <dsp:cNvSpPr/>
      </dsp:nvSpPr>
      <dsp:spPr>
        <a:xfrm>
          <a:off x="629145" y="2290732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27A7C27D-BEF4-45C0-947D-06AF1D933A44}">
      <dsp:nvSpPr>
        <dsp:cNvPr id="0" name=""/>
        <dsp:cNvSpPr/>
      </dsp:nvSpPr>
      <dsp:spPr>
        <a:xfrm>
          <a:off x="746115" y="3054429"/>
          <a:ext cx="7328309" cy="4700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4 этап</a:t>
          </a:r>
          <a:r>
            <a:rPr lang="ru-RU" sz="1800" kern="1200" dirty="0" smtClean="0"/>
            <a:t> </a:t>
          </a:r>
          <a:r>
            <a:rPr lang="ru-RU" sz="2000" b="1" kern="1200" dirty="0" smtClean="0"/>
            <a:t>Работа над слогами со стечениями согласных</a:t>
          </a:r>
          <a:endParaRPr lang="ru-RU" sz="2000" b="1" kern="1200" dirty="0"/>
        </a:p>
      </dsp:txBody>
      <dsp:txXfrm>
        <a:off x="746115" y="3054429"/>
        <a:ext cx="7328309" cy="470022"/>
      </dsp:txXfrm>
    </dsp:sp>
    <dsp:sp modelId="{B23640AB-584F-4A68-9782-FD95AD6EA0CB}">
      <dsp:nvSpPr>
        <dsp:cNvPr id="0" name=""/>
        <dsp:cNvSpPr/>
      </dsp:nvSpPr>
      <dsp:spPr>
        <a:xfrm>
          <a:off x="452351" y="2995676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1CEB56E2-D7B6-42EB-8F3E-E0CE753442D5}">
      <dsp:nvSpPr>
        <dsp:cNvPr id="0" name=""/>
        <dsp:cNvSpPr/>
      </dsp:nvSpPr>
      <dsp:spPr>
        <a:xfrm>
          <a:off x="359489" y="3759373"/>
          <a:ext cx="7714935" cy="470022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73080" tIns="45720" rIns="45720" bIns="45720" numCol="1" spcCol="1270" anchor="ctr" anchorCtr="0">
          <a:noAutofit/>
        </a:bodyPr>
        <a:lstStyle/>
        <a:p>
          <a:pPr lvl="0" algn="l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C00000"/>
              </a:solidFill>
            </a:rPr>
            <a:t>5 этап</a:t>
          </a:r>
          <a:r>
            <a:rPr lang="ru-RU" sz="1800" kern="1200" dirty="0" smtClean="0"/>
            <a:t> </a:t>
          </a:r>
          <a:r>
            <a:rPr lang="ru-RU" sz="2000" b="1" kern="1200" dirty="0" smtClean="0"/>
            <a:t>Работа над словами</a:t>
          </a:r>
          <a:r>
            <a:rPr lang="ru-RU" sz="1800" b="1" kern="1200" dirty="0" smtClean="0"/>
            <a:t>.  </a:t>
          </a:r>
          <a:endParaRPr lang="ru-RU" sz="1800" kern="1200" dirty="0"/>
        </a:p>
      </dsp:txBody>
      <dsp:txXfrm>
        <a:off x="359489" y="3759373"/>
        <a:ext cx="7714935" cy="470022"/>
      </dsp:txXfrm>
    </dsp:sp>
    <dsp:sp modelId="{84F4207D-7FAC-4B71-9E34-BB462C22781F}">
      <dsp:nvSpPr>
        <dsp:cNvPr id="0" name=""/>
        <dsp:cNvSpPr/>
      </dsp:nvSpPr>
      <dsp:spPr>
        <a:xfrm>
          <a:off x="65726" y="3700620"/>
          <a:ext cx="587527" cy="587527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D92228-8AF8-4661-B276-0DFB5A3DFBAD}">
      <dsp:nvSpPr>
        <dsp:cNvPr id="0" name=""/>
        <dsp:cNvSpPr/>
      </dsp:nvSpPr>
      <dsp:spPr>
        <a:xfrm>
          <a:off x="-5535497" y="-847605"/>
          <a:ext cx="6591755" cy="6591755"/>
        </a:xfrm>
        <a:prstGeom prst="blockArc">
          <a:avLst>
            <a:gd name="adj1" fmla="val 18900000"/>
            <a:gd name="adj2" fmla="val 2700000"/>
            <a:gd name="adj3" fmla="val 328"/>
          </a:avLst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6BB2B4-1FE5-4E52-94A8-B6AE3D1C3A11}">
      <dsp:nvSpPr>
        <dsp:cNvPr id="0" name=""/>
        <dsp:cNvSpPr/>
      </dsp:nvSpPr>
      <dsp:spPr>
        <a:xfrm>
          <a:off x="679640" y="461969"/>
          <a:ext cx="6956924" cy="103467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7326" tIns="48260" rIns="48260" bIns="4826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C00000"/>
              </a:solidFill>
            </a:rPr>
            <a:t>1 этап </a:t>
          </a:r>
          <a:r>
            <a:rPr lang="ru-RU" sz="1900" b="1" kern="1200" dirty="0" smtClean="0"/>
            <a:t>Формирование пространственных представлений и оптико-пространственной ориентации.</a:t>
          </a:r>
          <a:endParaRPr lang="ru-RU" sz="1900" b="1" kern="1200" dirty="0"/>
        </a:p>
      </dsp:txBody>
      <dsp:txXfrm>
        <a:off x="679640" y="461969"/>
        <a:ext cx="6956924" cy="1034678"/>
      </dsp:txXfrm>
    </dsp:sp>
    <dsp:sp modelId="{BE7788B5-6BD2-44FE-811C-70D3D7EF559C}">
      <dsp:nvSpPr>
        <dsp:cNvPr id="0" name=""/>
        <dsp:cNvSpPr/>
      </dsp:nvSpPr>
      <dsp:spPr>
        <a:xfrm>
          <a:off x="67572" y="367240"/>
          <a:ext cx="1224136" cy="122413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F18F765A-DD43-4FAA-A296-1CA4E0CA9C50}">
      <dsp:nvSpPr>
        <dsp:cNvPr id="0" name=""/>
        <dsp:cNvSpPr/>
      </dsp:nvSpPr>
      <dsp:spPr>
        <a:xfrm>
          <a:off x="1035619" y="1728191"/>
          <a:ext cx="6600945" cy="1440161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7326" tIns="48260" rIns="48260" bIns="4826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C00000"/>
              </a:solidFill>
            </a:rPr>
            <a:t>2 этап</a:t>
          </a:r>
          <a:r>
            <a:rPr lang="ru-RU" sz="1900" kern="1200" dirty="0" smtClean="0">
              <a:solidFill>
                <a:srgbClr val="C00000"/>
              </a:solidFill>
            </a:rPr>
            <a:t> </a:t>
          </a:r>
          <a:r>
            <a:rPr lang="ru-RU" sz="1900" b="1" kern="1200" dirty="0" smtClean="0"/>
            <a:t>Развитие моторных функций: пространственной организации и сложных параметров серийных движений и действий (динамических, </a:t>
          </a:r>
          <a:r>
            <a:rPr lang="ru-RU" sz="1900" b="1" kern="1200" dirty="0" err="1" smtClean="0"/>
            <a:t>темпоральных</a:t>
          </a:r>
          <a:r>
            <a:rPr lang="ru-RU" sz="1900" b="1" kern="1200" dirty="0" smtClean="0"/>
            <a:t> и других характеристик движений).</a:t>
          </a:r>
          <a:endParaRPr lang="ru-RU" sz="1900" b="1" kern="1200" dirty="0"/>
        </a:p>
      </dsp:txBody>
      <dsp:txXfrm>
        <a:off x="1035619" y="1728191"/>
        <a:ext cx="6600945" cy="1440161"/>
      </dsp:txXfrm>
    </dsp:sp>
    <dsp:sp modelId="{8C383BC6-0CF1-4A55-89E7-EF0E7BDEF01C}">
      <dsp:nvSpPr>
        <dsp:cNvPr id="0" name=""/>
        <dsp:cNvSpPr/>
      </dsp:nvSpPr>
      <dsp:spPr>
        <a:xfrm>
          <a:off x="423551" y="1836204"/>
          <a:ext cx="1224136" cy="122413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  <dsp:sp modelId="{A79009DF-1032-489E-9804-481204E8B94E}">
      <dsp:nvSpPr>
        <dsp:cNvPr id="0" name=""/>
        <dsp:cNvSpPr/>
      </dsp:nvSpPr>
      <dsp:spPr>
        <a:xfrm>
          <a:off x="679640" y="3427580"/>
          <a:ext cx="6956924" cy="979308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77326" tIns="48260" rIns="48260" bIns="4826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kern="1200" dirty="0" smtClean="0">
              <a:solidFill>
                <a:srgbClr val="C00000"/>
              </a:solidFill>
            </a:rPr>
            <a:t>3 этап </a:t>
          </a:r>
          <a:r>
            <a:rPr lang="ru-RU" sz="1900" b="1" kern="1200" dirty="0" smtClean="0"/>
            <a:t>Формирование слоговой структуры слова (восприятие и проговаривание лексических единиц).</a:t>
          </a:r>
          <a:endParaRPr lang="ru-RU" sz="1900" b="1" kern="1200" dirty="0"/>
        </a:p>
      </dsp:txBody>
      <dsp:txXfrm>
        <a:off x="679640" y="3427580"/>
        <a:ext cx="6956924" cy="979308"/>
      </dsp:txXfrm>
    </dsp:sp>
    <dsp:sp modelId="{D05CA539-9A21-43C1-A8FA-C0463F0A7BCD}">
      <dsp:nvSpPr>
        <dsp:cNvPr id="0" name=""/>
        <dsp:cNvSpPr/>
      </dsp:nvSpPr>
      <dsp:spPr>
        <a:xfrm>
          <a:off x="67572" y="3305167"/>
          <a:ext cx="1224136" cy="1224136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2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F713238-F75E-4755-97DE-04AEF3C4829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F8D8A7E-FF79-47F2-8C1E-3E0030FA7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4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077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D31B66-AE55-4A35-8E1A-BF61A0022890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63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45E0BD5-8ED8-4BE5-8AD4-78A982802312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2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380D480-460D-4C8A-A010-0AA3BE6A72B9}" type="slidenum">
              <a:rPr lang="ru-RU" smtClean="0"/>
              <a:pPr/>
              <a:t>10</a:t>
            </a:fld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AC9203D-4286-4CFB-BD2C-744F24CB5E88}" type="slidenum">
              <a:rPr lang="ru-RU" smtClean="0"/>
              <a:pPr/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6C69C-3E77-41F5-8FC6-C989B9E04AB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9BE3B-0EEB-408A-B73F-FD461CCDE21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D7DFE-2D46-4B51-8CE2-CF4F4F53E5C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D91BF-875F-4338-9E38-2DCEC5751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D3BA5-55A6-494A-BC67-4F97DB424AA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170AE-6DA5-4CF1-8781-0CD979019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A3FF4-BC48-4B1D-875A-C184DBA8484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4C114-3D27-427A-B564-0716E069F7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BB301-8CCA-4801-8098-8D07A4BE6CB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79848-B89E-4D52-88E6-9664C4EDA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274F0-73AF-493B-AA35-4185320AC3A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DC028-2715-454B-807B-9F72E5200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EFF56D-C51B-43D9-9B9D-C3E3D4A4D4B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D43A9-9BDA-461E-B1FE-286857529B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83421-A35B-4D7F-AE11-6D5721FEFF6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68947-43A7-4192-9EA2-E69D74099C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0AA72F-2BB4-4661-BF58-02EEB681FEA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D2EF1-F152-489B-8AC5-A25EF43603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172BF-8E04-4C0D-A277-34E820BB296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A3C3A0-284B-4A6F-9AA7-79599DBA10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89C50-728B-42C7-A465-9FF2F8A0290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7A3B07-3A83-4566-8949-FBF6990230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720CA9-927E-422E-BB3A-69F3BD18779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E7F9E-496D-4F83-8EB1-BC24F2300E1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6AF43-E620-44FE-AD9D-F00678D349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318EAF-8098-431A-8804-E324C5F816A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9983C3-D43C-4128-9990-1FBC46B2C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83DC2-8EDB-4E2B-BD16-464552D4DAC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CF420-031D-4518-907F-C96CD60659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C22AC-2693-4FD0-B9AF-E97B165BEF2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22D4A-97D4-43FD-9DC1-5147CB795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39BCC-783E-47D5-9752-8E16861CE3F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59B278-824F-4B25-8F44-94BE67542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93BB1-83AA-41C1-9FFE-513A6D70429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F84A1-D297-48A1-9721-128B1CAC5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24C30-4A39-4F71-9D73-1B04DBF44DE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D0A78-5DDE-47F8-AC31-EB131B60B1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96969E-BD25-425F-BB2E-2370709E3B6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87FF0-2341-4458-A867-1B1AAE3B2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71FE-76CE-4BCC-B9A1-D26EE1F028A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0BD54-E98F-4002-B0B1-E37C8E775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FE331-2A73-45FE-800E-C036C9FE1A2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8A376F-6148-4C89-A9F8-B899E7F1E3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21C2E-15E2-423C-A81E-6C1B69828BA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CD872-B86A-460C-99A6-AB154E29BC9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17E4A-61D8-459A-8D8A-DEC802EB1D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5A8A3-ACD1-44C0-BA0D-5259E82EDFD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6D4B8A-2438-4582-8419-173FCE1335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C9D3DB-2253-401C-AFEE-E45BD61BCAE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945DB-823E-4349-BED0-8D4B41066D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D9BFF-32C8-42BF-A223-7E31433C00E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334C8-BDBA-4E07-9E7C-A92BFC152A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25E5E-4597-4F2C-839B-A7A1B3EB65C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2277E-9E1B-4DBA-97AE-E1E4A9892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A0969-FA53-495C-923D-80CEB3C1B95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C7318-B5C0-4C6F-BE24-861B20DBD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F5F8E8-5F97-40A8-B4D3-DC2C142A2EF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3EEDF-1F16-476B-94C8-FA9A404269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FDFF5-D7D1-4434-AA0D-BBCFE391F2C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D96E2-DF7A-4A17-A46E-396442416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E16A3-3581-4E9C-8561-25CC91B9C61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34C07F-E21C-4282-A5BD-B105E688C0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F5EBC-3946-45EB-9015-5AC15C133A1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81CDC5-C655-459E-8A61-C55F3BD02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10D5F-47D5-493C-99D0-C1A9525B6C0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B2041-78EF-4040-B2B9-00CAD976505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348F6-C162-4ED1-958A-699243369B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D9CE5-EBCB-42CA-863C-947D3B3DB29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3CC9A-8053-45E4-9993-79A8FD774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9F5FB-0567-4F80-9C82-62D5E038CD6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621A-F7EE-4791-9224-F907794C0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69671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9672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66CB1-A705-4AEA-9803-93E122D1071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F1D3B-97C9-4A7A-9B89-9710D8B762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AF103-C86B-48B5-AA94-98F42DBC998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4CDD4-395C-497F-9FB8-8B22AF4920D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9EDC9-7476-4D67-A0E9-ACF92CC4425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61DE16-613E-4B43-A137-E6377BBF67C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D2130-9A0E-4430-B43D-A12B9B9BBFF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23CFD-88ED-497A-8063-64D8C79FB6D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EC44F-87DE-4C8B-939D-8280A1E794C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493D4-2754-4DEF-95AB-A83B81C3ABC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F5C0-165B-4CE1-BA97-C55237E4481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764B8-6B09-4935-AE33-252FA6478A0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D7F48-245F-4B3D-ABC0-824A2B00C5C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108E2-04D7-4F41-BD8E-83A894200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79EEA-DDD7-47EB-8377-0DFD1BA6BADA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487796-320D-4AFB-B602-D461BBE1B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F96BD-22BE-4189-8621-B07D08A9540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D165-9BCF-4ED7-B8D9-C7FC566E29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651F9F-902D-4CB5-8BAA-AB53AB7CCC5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2D6DE-CDC3-4FB0-A214-1615DF181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BA387-731E-4F60-9DB2-CA63B561135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DB905-A02B-4B73-AA02-5BCA1F2F03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48FDA1-F1EF-4015-924F-7C81DC31016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C41C5-4275-49D3-B109-8BB6D3DCD5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7F26C-5F7E-4399-9A4D-8F43BC51F49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51CFA-3838-436A-A5FE-E284AD5B9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37244-1887-4B61-8403-1C9D9166C9C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D93AB-1B5A-4C33-B61D-2172FD43B39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693A8B-A18A-456B-BAC4-038D588E6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85F83-6888-42AE-BFDA-61120C51305C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3EE88-27F7-4505-8053-95601F0449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752627-83CD-4C9B-86D4-A86809D0FD6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041AC6-CA52-410A-8B60-A5F1A0731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553D4-067A-41F2-A15D-E5D6845F803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2DC61-1C31-4966-9018-264418EF7B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D27CB-A06B-4E69-9387-98573F33F55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A5064-9916-4909-8D92-9CB6C58AC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0DCCE-B090-43F9-AA9E-86F1466399D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5B795-CA4A-4825-BCF7-1135CD5BD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B870A-0B3C-4F82-AC1C-A5878F21F41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51585F-7DFC-40AF-B518-AB60FE3FF4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6CB23-9074-4FD1-B644-2FFD06DA3EF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E1CF0-EFB2-48B9-91D9-385C4B0E62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AB9AF3-D29A-424A-9BB4-7FD34BBA538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E285-302D-4579-92D4-97D5F02AF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8E0CF4-BD4F-43D9-A01A-A3213D5E1FA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BAB15-5964-4BB6-8FB2-7EA9AF582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1DAD-310E-499D-A41B-6DE84CBDC3E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72B222-47E8-4526-B462-CC9F8087897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80E37-2919-45F5-9E29-314AE0305C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7EE42-12BA-4C14-8BD7-D5A01288439A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6F3FBB-1324-4FC2-B8FE-10E5A5B8AF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51B5B-64C3-455D-8FE1-D52645513E9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1041D-A759-4E69-8D53-953BACF45A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CFED8-6E09-4FF3-8E3F-6DC3983A434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F395-3253-41E8-94F4-D4E5FBE5EC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535A35-5F11-460B-BF52-7EC17296FE1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E03D5-DFFD-4245-9068-2B2BC9E085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C784D-8FD4-41F5-A8A5-577F3FED12C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FC4D3C-A9B6-4D57-8A19-CD777609E5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6DE72-B601-4BBA-92D3-03F0451B90B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9A1886-BAB8-477E-BE02-DCE57BE291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2CE2D-F0B7-4FB2-A9B0-E5957852958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D7448-BF52-4468-B119-09CBC91D37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A6C03-F3DE-407A-A4EF-EA0282CCA5B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0F9A1-A70A-4F78-B83F-BCAEC9F123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5B7CB-9634-4E28-8919-86EA2849E7AC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2FBAAC-9557-47BD-83EF-2DA6A4FA27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3DAF2-F837-4492-B780-285ECFC8F86A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59426-8685-444A-BAD0-6D6BFC3053D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18073-776D-4D63-8DFD-DC7B6AE6CA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EF134-E0E9-453D-96C0-3C7E95ED98A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160F2-5FE1-40EE-85EA-0FB115D483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00BC6-D524-40DA-AA46-0C4236BED75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22EC3-80E7-4E6C-9947-72FCABC7A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6D3FD-FD6D-4BE7-9F34-3707E2C98EC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F026-C553-4873-94EC-01346704E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B0C7D-8ADE-4B48-8814-608E560D7BD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45AD7-E1CC-43FD-BA72-28EC55D350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4A055-4C3A-43B5-B487-95D353D4E8B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55101-8B7A-40F3-91CF-EB6A324AF5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CE791-842B-4380-B6A4-11A56813BF3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6C0365-C034-4FB9-B233-DAA8FF5E7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0B8BF5-3722-4D91-9ACA-E3777C9AB83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469FB5-266F-47C9-9647-687E4A506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2A31F-8358-4C72-B7B3-3C702A8F62A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72C1D-4F10-4DF8-AEF6-B36A9A279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E756F-C978-4B04-AF4A-531EC7A6311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79D88-A065-4E3F-80D7-7C2161013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36E5D-4861-4069-96E9-2515F8F9341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0FC27-F479-44E2-9400-9C67A98E5DF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088332-282E-49C1-B87D-07785CBFB5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A7C19D-F527-48CE-888A-A163A54EC75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7E270-D423-46F7-ADCF-1C3A82F078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EB9D4-3C7D-4F0B-9C27-EEBD2E91223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1028-72DD-45BA-ABE6-17E4DD4D5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D0EB4-893E-42B9-B344-8BDB321C7DD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07812-E0B0-4003-874A-DD0D3476C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BB0A0-322F-41DE-8596-54160C7F458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07FC25-0300-4A99-8C9A-22BC251EC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CD251-FDD6-40A4-8D62-6CEF0BFD876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57529-EBF0-4831-9128-4C00AE413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E879A-875F-4C03-881A-3700D328424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A03E6A-9AC6-408D-A4C9-8EA657B031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B58B2-700E-4E4D-B49C-B03B2FB89DCC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1E0C7-BF30-4734-86D1-BF3D58C83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5F3C82-3056-4B08-A097-B4BBEBFC1B3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2BC32E-97BA-4D03-9545-40C7AC200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E6BEC-7B1F-4E79-A00A-32ABC14D7B6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B7085-7142-4B7E-9B15-ADBA8F21DA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5A2DA-015E-432E-A0D8-CF9F164F279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F36D6-07E6-43A8-953B-45ADCDDAB55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9665DB-3236-4AE7-97B7-703A58CB90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5CDCA-E997-4CC5-9291-66E563043B2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FE40-6404-4665-995E-410BF305D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7000-3ECC-4BD9-8929-12B70F00471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053628-BD6B-4C8F-AF9D-3C656E185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BC2D3-3BCD-462A-94CD-97EACC4700E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D9886-55F0-4BA2-9D52-84146CAF4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483B4-6DFD-44EB-8A2C-4D9CF20F765A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3FBF1-9906-4CF7-BF4F-CEC9297BF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8DEBC-A536-4860-A245-3D325D370CB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839E3-46A9-49F8-A0F0-1D2DD0880E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84EB2-2604-4C0C-9CBC-21B78DC2F12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8DAB8-4FCD-455E-921D-DD1EB090F9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3725F-B77F-4E04-B4BD-FA58C25E97A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6622-7AC2-4D09-8F47-D8106F9D92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9B64F-111C-4ABA-8C69-D1702A8DE5D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B415E-BAA6-4300-8FF5-008EC14C2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5EF8A-293D-4214-AA7F-5EC187D54BE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37EA-C865-440C-8D98-D9686DAF0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18A20E-1163-49FB-917C-D24D2251EA1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01F1E-AE05-470B-B2F9-EE5E84CEBE7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E89E65-9A1A-47B3-A962-8A1A6E465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06B79A-846F-4760-A2E0-48DBCCDA8FD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3213B-4DE7-431A-9A1E-54B2216B8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B02CD1-36B7-42AC-B16E-8A6F4931E8B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206D-8708-4142-9497-8258A4174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63AB9-9424-4F4D-8F4F-EF5A2CEC9904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E457-1E66-4DB3-BC2A-E670943645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2930-5C6A-454D-BA7D-F319E68755E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EC746-8A9B-455F-B307-57E939825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A044A-037E-4EE3-A0A6-AC530C3474E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0CDD1-A2E8-4367-AEB9-B4D6BB148A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6CB52-F32D-4EE7-BFAB-0F3032702A6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4EB0B-E6F4-4F4C-A83B-36B1D04966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2B9A7-7E38-4E38-B8D3-C32EDE5D901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B5462-27AA-4BCE-A5F3-DE9E80BE0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572AD-8FFA-46EC-853C-97FE1C6B33D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2BCFE-5633-480A-97D5-5A14FB68D4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FC0BB8-9D70-48F2-817E-D0D6436C96A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75A1B0-FE4C-406C-A247-725B2F6176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CA61F-C599-4163-8A3E-5D50A4829CA5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0D80A-3A9B-4AC8-A111-6456C485EDD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50068-2D6F-47E8-B0CC-475CB5592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21078-3105-4A43-A22B-EC8CF5B2458C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21383-6F6C-4A96-A399-AAE55F7A20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16EC4-E338-4FA8-AD29-C6470E7CDF4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BA286F-7544-4F9D-B49F-D89C1B2D04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AE8A07-A7FB-4425-AC92-FF994FED403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55C73-188A-4BB4-92FE-5E16130FD0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52F83A-3A45-46D2-AFE1-C41FE3C7E10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4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39052-853D-4A2D-AD4B-4B1CF1214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A5083-7D33-45BF-8D41-6514386BD1A0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3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81433-BA35-44F2-84B4-4C6A54FD3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57395-2617-420A-BF78-B8087DFE97D8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A4FF9-FC2A-4663-B1D2-82C3A3CA9F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38775-083E-4531-B452-8FA3B8959BAC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3C2A-2438-429B-AED2-14550DB3A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A0E07-3005-419E-9F5E-392B5F2ABA43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F86D7-87E2-438A-9F2F-5208ABD05B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2F80E8-DB6C-476D-8013-1A335C26F07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93C92-D571-4B53-A969-783EA94648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Relationship Id="rId14" Type="http://schemas.openxmlformats.org/officeDocument/2006/relationships/image" Target="../media/image2.jpe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Relationship Id="rId14" Type="http://schemas.openxmlformats.org/officeDocument/2006/relationships/image" Target="../media/image2.jpeg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13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image" Target="../media/image2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2.jpe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image" Target="../media/image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10" descr="a_e2d893b5.jpg"/>
          <p:cNvPicPr>
            <a:picLocks noChangeAspect="1"/>
          </p:cNvPicPr>
          <p:nvPr/>
        </p:nvPicPr>
        <p:blipFill>
          <a:blip r:embed="rId1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5" y="142875"/>
            <a:ext cx="1428750" cy="189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32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1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DB9B8F-A2AF-4D07-92B2-4F22A3793A3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2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938963" y="65008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38" r:id="rId2"/>
    <p:sldLayoutId id="2147483837" r:id="rId3"/>
    <p:sldLayoutId id="2147483836" r:id="rId4"/>
    <p:sldLayoutId id="2147483835" r:id="rId5"/>
    <p:sldLayoutId id="2147483834" r:id="rId6"/>
    <p:sldLayoutId id="2147483833" r:id="rId7"/>
    <p:sldLayoutId id="2147483832" r:id="rId8"/>
    <p:sldLayoutId id="2147483831" r:id="rId9"/>
    <p:sldLayoutId id="2147483830" r:id="rId10"/>
    <p:sldLayoutId id="214748382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11621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1162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31F0D7F-ECEA-450A-8043-ED09E005A95D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C61D357-E81F-41F4-A0A8-550ED0095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7" r:id="rId2"/>
    <p:sldLayoutId id="2147483936" r:id="rId3"/>
    <p:sldLayoutId id="2147483935" r:id="rId4"/>
    <p:sldLayoutId id="2147483934" r:id="rId5"/>
    <p:sldLayoutId id="2147483933" r:id="rId6"/>
    <p:sldLayoutId id="2147483932" r:id="rId7"/>
    <p:sldLayoutId id="2147483931" r:id="rId8"/>
    <p:sldLayoutId id="2147483930" r:id="rId9"/>
    <p:sldLayoutId id="2147483929" r:id="rId10"/>
    <p:sldLayoutId id="21474839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23909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2391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A66E8D-003D-486C-82CD-88931185A052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3B08A68-9D8B-41ED-84D6-23086E99DA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48" r:id="rId2"/>
    <p:sldLayoutId id="2147483947" r:id="rId3"/>
    <p:sldLayoutId id="2147483946" r:id="rId4"/>
    <p:sldLayoutId id="2147483945" r:id="rId5"/>
    <p:sldLayoutId id="2147483944" r:id="rId6"/>
    <p:sldLayoutId id="2147483943" r:id="rId7"/>
    <p:sldLayoutId id="2147483942" r:id="rId8"/>
    <p:sldLayoutId id="2147483941" r:id="rId9"/>
    <p:sldLayoutId id="2147483940" r:id="rId10"/>
    <p:sldLayoutId id="21474839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6197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61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51B966-E1D2-48D9-9E2A-EAB289685996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2464B09-E87C-4C0E-BEDC-C5CEBD918A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59" r:id="rId2"/>
    <p:sldLayoutId id="2147483958" r:id="rId3"/>
    <p:sldLayoutId id="2147483957" r:id="rId4"/>
    <p:sldLayoutId id="2147483956" r:id="rId5"/>
    <p:sldLayoutId id="2147483955" r:id="rId6"/>
    <p:sldLayoutId id="2147483954" r:id="rId7"/>
    <p:sldLayoutId id="2147483953" r:id="rId8"/>
    <p:sldLayoutId id="2147483952" r:id="rId9"/>
    <p:sldLayoutId id="2147483951" r:id="rId10"/>
    <p:sldLayoutId id="214748395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47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51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" name="Rectangle 41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DF2AEA2-EE76-40B5-8E44-162AC22CBD0B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82" name="Rectangle 4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" name="Rectangle 4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96369200-D057-4E38-A203-AEC4D4BB99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331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6BBBF6-26BC-45DA-AC57-3233BFE5E28E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corowina.ucoz.com</a:t>
            </a:r>
            <a:endParaRPr lang="ru-RU"/>
          </a:p>
        </p:txBody>
      </p:sp>
      <p:pic>
        <p:nvPicPr>
          <p:cNvPr id="13322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49" r:id="rId2"/>
    <p:sldLayoutId id="2147483848" r:id="rId3"/>
    <p:sldLayoutId id="2147483847" r:id="rId4"/>
    <p:sldLayoutId id="2147483846" r:id="rId5"/>
    <p:sldLayoutId id="2147483845" r:id="rId6"/>
    <p:sldLayoutId id="2147483844" r:id="rId7"/>
    <p:sldLayoutId id="2147483843" r:id="rId8"/>
    <p:sldLayoutId id="2147483842" r:id="rId9"/>
    <p:sldLayoutId id="2147483841" r:id="rId10"/>
    <p:sldLayoutId id="21474838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25605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560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98D5768-D0A2-44E6-A0C5-3F16E4BEEC4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A7A4357-C7F4-47E0-9C83-EFA29AAA9C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60" r:id="rId2"/>
    <p:sldLayoutId id="2147483859" r:id="rId3"/>
    <p:sldLayoutId id="2147483858" r:id="rId4"/>
    <p:sldLayoutId id="2147483857" r:id="rId5"/>
    <p:sldLayoutId id="2147483856" r:id="rId6"/>
    <p:sldLayoutId id="2147483855" r:id="rId7"/>
    <p:sldLayoutId id="2147483854" r:id="rId8"/>
    <p:sldLayoutId id="2147483853" r:id="rId9"/>
    <p:sldLayoutId id="2147483852" r:id="rId10"/>
    <p:sldLayoutId id="21474838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7893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789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E9BB63E-350A-41EA-93FD-6091CDA890CF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C9F7A0E-2628-4F6C-B4C1-AED5DCB141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1" r:id="rId2"/>
    <p:sldLayoutId id="2147483870" r:id="rId3"/>
    <p:sldLayoutId id="2147483869" r:id="rId4"/>
    <p:sldLayoutId id="2147483868" r:id="rId5"/>
    <p:sldLayoutId id="2147483867" r:id="rId6"/>
    <p:sldLayoutId id="2147483866" r:id="rId7"/>
    <p:sldLayoutId id="2147483865" r:id="rId8"/>
    <p:sldLayoutId id="2147483864" r:id="rId9"/>
    <p:sldLayoutId id="2147483863" r:id="rId10"/>
    <p:sldLayoutId id="21474838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0181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018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C322633-31CF-460D-9573-9C43CC67EB6A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E4EB9C6-F930-489C-A809-5FE179DDF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2" r:id="rId2"/>
    <p:sldLayoutId id="2147483881" r:id="rId3"/>
    <p:sldLayoutId id="2147483880" r:id="rId4"/>
    <p:sldLayoutId id="2147483879" r:id="rId5"/>
    <p:sldLayoutId id="2147483878" r:id="rId6"/>
    <p:sldLayoutId id="2147483877" r:id="rId7"/>
    <p:sldLayoutId id="2147483876" r:id="rId8"/>
    <p:sldLayoutId id="2147483875" r:id="rId9"/>
    <p:sldLayoutId id="2147483874" r:id="rId10"/>
    <p:sldLayoutId id="21474838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62469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24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A960A4A-4F0B-4BFC-B185-44C24E9B986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84C7F66-193B-460A-9FBB-841A93F1D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3" r:id="rId2"/>
    <p:sldLayoutId id="2147483892" r:id="rId3"/>
    <p:sldLayoutId id="2147483891" r:id="rId4"/>
    <p:sldLayoutId id="2147483890" r:id="rId5"/>
    <p:sldLayoutId id="2147483889" r:id="rId6"/>
    <p:sldLayoutId id="2147483888" r:id="rId7"/>
    <p:sldLayoutId id="2147483887" r:id="rId8"/>
    <p:sldLayoutId id="2147483886" r:id="rId9"/>
    <p:sldLayoutId id="2147483885" r:id="rId10"/>
    <p:sldLayoutId id="214748388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4757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47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A2DF12-F7A5-44D4-A57F-DF7B18803D21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402030-AA99-4255-A8E4-B480DF11B1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904" r:id="rId2"/>
    <p:sldLayoutId id="2147483903" r:id="rId3"/>
    <p:sldLayoutId id="2147483902" r:id="rId4"/>
    <p:sldLayoutId id="2147483901" r:id="rId5"/>
    <p:sldLayoutId id="2147483900" r:id="rId6"/>
    <p:sldLayoutId id="2147483899" r:id="rId7"/>
    <p:sldLayoutId id="2147483898" r:id="rId8"/>
    <p:sldLayoutId id="2147483897" r:id="rId9"/>
    <p:sldLayoutId id="2147483896" r:id="rId10"/>
    <p:sldLayoutId id="21474838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87045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870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06002CC-38B3-4BDE-B5FF-3AFCDE7FB8E7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3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28D43C-5C51-40B4-9B79-4FC58DC428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5" r:id="rId2"/>
    <p:sldLayoutId id="2147483914" r:id="rId3"/>
    <p:sldLayoutId id="2147483913" r:id="rId4"/>
    <p:sldLayoutId id="2147483912" r:id="rId5"/>
    <p:sldLayoutId id="2147483911" r:id="rId6"/>
    <p:sldLayoutId id="2147483910" r:id="rId7"/>
    <p:sldLayoutId id="2147483909" r:id="rId8"/>
    <p:sldLayoutId id="2147483908" r:id="rId9"/>
    <p:sldLayoutId id="2147483907" r:id="rId10"/>
    <p:sldLayoutId id="214748390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428596" y="285728"/>
            <a:ext cx="8358246" cy="6286544"/>
          </a:xfrm>
          <a:prstGeom prst="roundRect">
            <a:avLst/>
          </a:prstGeom>
          <a:solidFill>
            <a:srgbClr val="C1FFC1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relaxedInset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9333" name="Рисунок 9" descr="1263974281_6.jpg"/>
          <p:cNvPicPr>
            <a:picLocks noChangeAspect="1"/>
          </p:cNvPicPr>
          <p:nvPr/>
        </p:nvPicPr>
        <p:blipFill>
          <a:blip r:embed="rId1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08800" y="5357813"/>
            <a:ext cx="152082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9933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" name="Дата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3D2226-6776-4009-AB28-5856B17C7B39}" type="datetimeFigureOut">
              <a:rPr lang="ru-RU"/>
              <a:pPr>
                <a:defRPr/>
              </a:pPr>
              <a:t>27.05.2021</a:t>
            </a:fld>
            <a:endParaRPr lang="ru-RU"/>
          </a:p>
        </p:txBody>
      </p:sp>
      <p:sp>
        <p:nvSpPr>
          <p:cNvPr id="11" name="Нижний колонтитул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6"/>
          <p:cNvSpPr>
            <a:spLocks noGrp="1"/>
          </p:cNvSpPr>
          <p:nvPr>
            <p:ph type="sldNum" sz="quarter" idx="4"/>
          </p:nvPr>
        </p:nvSpPr>
        <p:spPr>
          <a:xfrm>
            <a:off x="46434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C64036-E7A9-4213-B064-40F34C763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6" r:id="rId2"/>
    <p:sldLayoutId id="2147483925" r:id="rId3"/>
    <p:sldLayoutId id="2147483924" r:id="rId4"/>
    <p:sldLayoutId id="2147483923" r:id="rId5"/>
    <p:sldLayoutId id="2147483922" r:id="rId6"/>
    <p:sldLayoutId id="2147483921" r:id="rId7"/>
    <p:sldLayoutId id="2147483920" r:id="rId8"/>
    <p:sldLayoutId id="2147483919" r:id="rId9"/>
    <p:sldLayoutId id="2147483918" r:id="rId10"/>
    <p:sldLayoutId id="214748391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logopedbutovo.ru/" TargetMode="External"/><Relationship Id="rId2" Type="http://schemas.openxmlformats.org/officeDocument/2006/relationships/hyperlink" Target="http://logosystem.ru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9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1714488"/>
            <a:ext cx="661947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Comic Sans MS" pitchFamily="66" charset="0"/>
              </a:rPr>
              <a:t>Формирование слоговой структуры слова у старших дошкольников </a:t>
            </a:r>
            <a:endParaRPr lang="ru-RU" sz="40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116013" y="404813"/>
            <a:ext cx="7562850" cy="1104900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chemeClr val="folHlink"/>
                </a:solidFill>
              </a:rPr>
              <a:t/>
            </a:r>
            <a:br>
              <a:rPr lang="ru-RU" sz="2400" b="1" dirty="0" smtClean="0">
                <a:solidFill>
                  <a:schemeClr val="folHlink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Бабина Г.В., </a:t>
            </a:r>
            <a:r>
              <a:rPr lang="ru-RU" sz="2400" b="1" dirty="0" err="1" smtClean="0">
                <a:solidFill>
                  <a:srgbClr val="C00000"/>
                </a:solidFill>
              </a:rPr>
              <a:t>Сафонкина</a:t>
            </a:r>
            <a:r>
              <a:rPr lang="ru-RU" sz="2400" b="1" dirty="0" smtClean="0">
                <a:solidFill>
                  <a:srgbClr val="C00000"/>
                </a:solidFill>
              </a:rPr>
              <a:t> Н.Ю.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Формирование слоговой структуры слова и предпосылок ее становления.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519707779"/>
              </p:ext>
            </p:extLst>
          </p:nvPr>
        </p:nvGraphicFramePr>
        <p:xfrm>
          <a:off x="785786" y="1484784"/>
          <a:ext cx="7704137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2988" y="549275"/>
            <a:ext cx="7562850" cy="1104900"/>
          </a:xfrm>
        </p:spPr>
        <p:txBody>
          <a:bodyPr/>
          <a:lstStyle/>
          <a:p>
            <a:pPr eaLnBrk="1" hangingPunct="1"/>
            <a:r>
              <a:rPr lang="ru-RU" sz="2400" b="1" dirty="0" err="1" smtClean="0">
                <a:solidFill>
                  <a:srgbClr val="C00000"/>
                </a:solidFill>
              </a:rPr>
              <a:t>Агранович</a:t>
            </a:r>
            <a:r>
              <a:rPr lang="ru-RU" sz="2400" b="1" dirty="0" smtClean="0">
                <a:solidFill>
                  <a:srgbClr val="C00000"/>
                </a:solidFill>
              </a:rPr>
              <a:t> З.Е.</a:t>
            </a:r>
            <a:r>
              <a:rPr lang="ru-RU" sz="2400" dirty="0" smtClean="0">
                <a:solidFill>
                  <a:srgbClr val="C00000"/>
                </a:solidFill>
              </a:rPr>
              <a:t/>
            </a:r>
            <a:br>
              <a:rPr lang="ru-RU" sz="2400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Методика коррекционной работы по преодолению нарушений слоговой структуры слов</a:t>
            </a:r>
          </a:p>
        </p:txBody>
      </p:sp>
      <p:sp>
        <p:nvSpPr>
          <p:cNvPr id="173058" name="Подзаголовок 2"/>
          <p:cNvSpPr txBox="1">
            <a:spLocks/>
          </p:cNvSpPr>
          <p:nvPr/>
        </p:nvSpPr>
        <p:spPr bwMode="auto">
          <a:xfrm>
            <a:off x="1187450" y="1916113"/>
            <a:ext cx="7129463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dirty="0">
                <a:latin typeface="Calibri" pitchFamily="34" charset="0"/>
              </a:rPr>
              <a:t>В коррекционной работе можно выделить два этапа: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2400" b="1" dirty="0">
                <a:solidFill>
                  <a:srgbClr val="C00000"/>
                </a:solidFill>
                <a:latin typeface="Calibri" pitchFamily="34" charset="0"/>
              </a:rPr>
              <a:t>подготовительный: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  </a:t>
            </a:r>
            <a:r>
              <a:rPr lang="ru-RU" sz="2400" dirty="0">
                <a:latin typeface="Calibri" pitchFamily="34" charset="0"/>
              </a:rPr>
              <a:t>работа проводится на невербальном и вербальном материале; цель данного этапа подготовить ребенка к усвоению ритмической структуры слов родного языка);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Char char="n"/>
            </a:pPr>
            <a:r>
              <a:rPr lang="ru-RU" sz="2400" b="1" dirty="0">
                <a:solidFill>
                  <a:srgbClr val="C00000"/>
                </a:solidFill>
                <a:latin typeface="Calibri" pitchFamily="34" charset="0"/>
              </a:rPr>
              <a:t>собственно коррекционный</a:t>
            </a:r>
            <a:r>
              <a:rPr lang="ru-RU" sz="2400" dirty="0">
                <a:solidFill>
                  <a:srgbClr val="C00000"/>
                </a:solidFill>
                <a:latin typeface="Calibri" pitchFamily="34" charset="0"/>
              </a:rPr>
              <a:t> :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     </a:t>
            </a:r>
            <a:r>
              <a:rPr lang="ru-RU" sz="2400" dirty="0">
                <a:latin typeface="Calibri" pitchFamily="34" charset="0"/>
              </a:rPr>
              <a:t>работа ведется на вербальном материале; цель этого этапа непосредственная коррекция дефектов слоговой структуры слов 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2400" dirty="0">
                <a:latin typeface="Calibri" pitchFamily="34" charset="0"/>
              </a:rPr>
              <a:t>      у конкретного ребенка.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066118" y="404242"/>
            <a:ext cx="5473030" cy="1368574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Новикова-Иванцова Т.Н</a:t>
            </a:r>
            <a:b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Методика формирования языковой системы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2947" y="1449650"/>
            <a:ext cx="3384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Пособие </a:t>
            </a: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«Ритмы. Слоги»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  <a:p>
            <a:pPr algn="just">
              <a:buFont typeface="Arial" charset="0"/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</a:rPr>
              <a:t> </a:t>
            </a:r>
            <a:endParaRPr lang="ru-RU" b="1" dirty="0">
              <a:effectLst>
                <a:outerShdw blurRad="38100" dist="38100" dir="2700000" algn="tl">
                  <a:srgbClr val="C0C0C0"/>
                </a:outerShdw>
              </a:effectLst>
              <a:latin typeface="+mj-lt"/>
            </a:endParaRPr>
          </a:p>
        </p:txBody>
      </p:sp>
      <p:pic>
        <p:nvPicPr>
          <p:cNvPr id="6" name="Рисунок 5" descr="C:\Temp\Rar$DI37.5984\Рисунок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276872"/>
            <a:ext cx="2457878" cy="3800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295818"/>
            <a:ext cx="2709089" cy="3781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37322" y="1772814"/>
            <a:ext cx="340708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</a:pPr>
            <a:r>
              <a:rPr lang="ru-RU" sz="1400" b="1" dirty="0"/>
              <a:t>Пособие «От слова к фразе</a:t>
            </a:r>
            <a:r>
              <a:rPr lang="ru-RU" sz="1400" b="1" dirty="0" smtClean="0"/>
              <a:t>»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6467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95513" y="476250"/>
            <a:ext cx="5329237" cy="523858"/>
          </a:xfrm>
        </p:spPr>
        <p:txBody>
          <a:bodyPr/>
          <a:lstStyle/>
          <a:p>
            <a:pPr eaLnBrk="1" hangingPunct="1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Травкина Ж.А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84213" y="928670"/>
            <a:ext cx="7704137" cy="5308618"/>
          </a:xfrm>
        </p:spPr>
        <p:txBody>
          <a:bodyPr>
            <a:noAutofit/>
          </a:bodyPr>
          <a:lstStyle/>
          <a:p>
            <a:pPr algn="just">
              <a:buFont typeface="Arial" charset="0"/>
              <a:buNone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 typeface="Arial" charset="0"/>
              <a:buNone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 typeface="Arial" charset="0"/>
              <a:buNone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 typeface="Arial" charset="0"/>
              <a:buNone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«Слоговые упражнения».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Часть 1. Звуки раннего онтогенеза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Часть 2. Звуки позднего онтогенеза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«Сложи слово» 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«Формирование слоговой структуры слова»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«Сложи слово»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«Один, два, много»</a:t>
            </a:r>
          </a:p>
          <a:p>
            <a:pPr algn="just">
              <a:buFont typeface="Arial" charset="0"/>
              <a:buNone/>
            </a:pPr>
            <a:r>
              <a:rPr lang="ru-RU" sz="18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Пособие «Ритм»</a:t>
            </a:r>
          </a:p>
          <a:p>
            <a:pPr algn="just">
              <a:buFont typeface="Arial" charset="0"/>
              <a:buNone/>
            </a:pPr>
            <a:endParaRPr lang="ru-RU" sz="18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672" y="980728"/>
            <a:ext cx="2736303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77620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195513" y="476250"/>
            <a:ext cx="5329237" cy="647700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Список использованной литературы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259632" y="1124744"/>
            <a:ext cx="7200900" cy="4536504"/>
          </a:xfrm>
        </p:spPr>
        <p:txBody>
          <a:bodyPr>
            <a:noAutofit/>
          </a:bodyPr>
          <a:lstStyle/>
          <a:p>
            <a:pPr algn="just">
              <a:defRPr/>
            </a:pPr>
            <a:r>
              <a:rPr lang="ru-RU" sz="1600" b="1" dirty="0" err="1"/>
              <a:t>Агранович</a:t>
            </a:r>
            <a:r>
              <a:rPr lang="ru-RU" sz="1600" b="1" dirty="0"/>
              <a:t> З.Е. </a:t>
            </a:r>
            <a:r>
              <a:rPr lang="ru-RU" sz="1600" b="1" dirty="0" err="1"/>
              <a:t>Логопедичиская</a:t>
            </a:r>
            <a:r>
              <a:rPr lang="ru-RU" sz="1600" b="1" dirty="0"/>
              <a:t> работа по преодолению нарушений слоговой структуры слов у детей – СПб.: Детство – ПРЕСС, 2000.</a:t>
            </a:r>
          </a:p>
          <a:p>
            <a:pPr algn="just">
              <a:defRPr/>
            </a:pPr>
            <a:r>
              <a:rPr lang="ru-RU" sz="1600" b="1" dirty="0"/>
              <a:t>Большакова Е.Е. Работа логопеда с дошкольником (игры и упражнения). – М.: А.П.О., 1996.</a:t>
            </a:r>
          </a:p>
          <a:p>
            <a:pPr algn="just">
              <a:defRPr/>
            </a:pPr>
            <a:r>
              <a:rPr lang="ru-RU" sz="1600" b="1" dirty="0"/>
              <a:t>Маркова А.К. Особенности усвоения слоговой структуры слова у детей, страдающих алалией / Школа для детей с тяжёлыми нарушениями речи. – М., 1961</a:t>
            </a:r>
          </a:p>
          <a:p>
            <a:pPr algn="just">
              <a:defRPr/>
            </a:pPr>
            <a:r>
              <a:rPr lang="ru-RU" sz="1600" b="1" dirty="0"/>
              <a:t>Ткаченко Т.А. Коррекция нарушений слоговой структуры слова. – М.: Издательство ГНОМ «Д», 2001</a:t>
            </a:r>
          </a:p>
          <a:p>
            <a:pPr algn="just">
              <a:defRPr/>
            </a:pPr>
            <a:r>
              <a:rPr lang="ru-RU" sz="1600" b="1" dirty="0" err="1"/>
              <a:t>Четверушкина</a:t>
            </a:r>
            <a:r>
              <a:rPr lang="ru-RU" sz="1600" b="1" dirty="0"/>
              <a:t> Н.С. Слоговая структура слова: система коррекционных упражнений для детей 5-7 лет. – М.: «Издательство Гном «Д»», 2001.</a:t>
            </a:r>
          </a:p>
          <a:p>
            <a:pPr algn="just">
              <a:defRPr/>
            </a:pPr>
            <a:r>
              <a:rPr lang="ru-RU" sz="1600" b="1" dirty="0"/>
              <a:t>Бабина Г.В. </a:t>
            </a:r>
            <a:r>
              <a:rPr lang="ru-RU" sz="1600" b="1" dirty="0" err="1"/>
              <a:t>Анищенкова</a:t>
            </a:r>
            <a:r>
              <a:rPr lang="ru-RU" sz="1600" b="1" dirty="0"/>
              <a:t> Т.С. Слоговая структура слова: обследование и формирование у детей с недоразвитием речи. Учебно-методическое пособие</a:t>
            </a:r>
            <a:r>
              <a:rPr lang="ru-RU" sz="1600" b="1" dirty="0" smtClean="0"/>
              <a:t>.</a:t>
            </a:r>
          </a:p>
          <a:p>
            <a:r>
              <a:rPr lang="ru-RU" sz="1600" b="1" dirty="0" smtClean="0"/>
              <a:t>Новикова-Иванцова Т.Н. </a:t>
            </a:r>
            <a:r>
              <a:rPr lang="ru-RU" sz="1600" b="1" dirty="0" err="1" smtClean="0"/>
              <a:t>интернет-ресурс</a:t>
            </a:r>
            <a:r>
              <a:rPr lang="ru-RU" sz="1600" b="1" dirty="0"/>
              <a:t> </a:t>
            </a:r>
            <a:r>
              <a:rPr lang="ru-RU" sz="1600" dirty="0"/>
              <a:t> </a:t>
            </a:r>
            <a:r>
              <a:rPr lang="ru-RU" sz="1600" b="1" dirty="0" smtClean="0">
                <a:hlinkClick r:id="rId2"/>
              </a:rPr>
              <a:t>http</a:t>
            </a:r>
            <a:r>
              <a:rPr lang="ru-RU" sz="1600" b="1" dirty="0">
                <a:hlinkClick r:id="rId2"/>
              </a:rPr>
              <a:t>://logosystem.ru</a:t>
            </a:r>
            <a:endParaRPr lang="ru-RU" sz="1600" b="1" dirty="0"/>
          </a:p>
          <a:p>
            <a:pPr algn="just">
              <a:defRPr/>
            </a:pPr>
            <a:r>
              <a:rPr lang="ru-RU" sz="1600" b="1" smtClean="0"/>
              <a:t>Травкина Ж.  </a:t>
            </a:r>
            <a:r>
              <a:rPr lang="ru-RU" sz="1600" b="1" dirty="0" err="1" smtClean="0"/>
              <a:t>интернет-ресурс</a:t>
            </a:r>
            <a:r>
              <a:rPr lang="ru-RU" sz="1600" b="1" dirty="0" smtClean="0"/>
              <a:t> </a:t>
            </a:r>
            <a:r>
              <a:rPr lang="ru-RU" sz="1600" b="1" dirty="0" smtClean="0">
                <a:hlinkClick r:id="rId3"/>
              </a:rPr>
              <a:t>http</a:t>
            </a:r>
            <a:r>
              <a:rPr lang="ru-RU" sz="1600" b="1" dirty="0">
                <a:hlinkClick r:id="rId3"/>
              </a:rPr>
              <a:t>://logopedbutovo.ru</a:t>
            </a:r>
            <a:endParaRPr lang="ru-RU" sz="1600" b="1" dirty="0"/>
          </a:p>
          <a:p>
            <a:pPr marL="0" indent="0" algn="just">
              <a:buNone/>
              <a:defRPr/>
            </a:pPr>
            <a:endParaRPr lang="ru-RU" sz="1800" b="1" dirty="0" smtClean="0"/>
          </a:p>
          <a:p>
            <a:pPr algn="just">
              <a:defRPr/>
            </a:pPr>
            <a:endParaRPr lang="ru-RU" sz="1800" b="1" dirty="0"/>
          </a:p>
          <a:p>
            <a:pPr marL="0" indent="0" algn="just">
              <a:buFont typeface="Arial" charset="0"/>
              <a:buNone/>
              <a:defRPr/>
            </a:pPr>
            <a:endParaRPr lang="ru-RU" sz="1700" dirty="0">
              <a:solidFill>
                <a:srgbClr val="0000CC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2988" y="476250"/>
            <a:ext cx="7705725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76375" y="476250"/>
            <a:ext cx="6667525" cy="5310204"/>
          </a:xfrm>
        </p:spPr>
        <p:txBody>
          <a:bodyPr>
            <a:normAutofit fontScale="92500" lnSpcReduction="10000"/>
          </a:bodyPr>
          <a:lstStyle/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Слоговая структура слова 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– </a:t>
            </a:r>
            <a:r>
              <a:rPr lang="ru-RU" sz="2000" dirty="0" smtClean="0"/>
              <a:t>это взаиморасположение и связь слогов в слове.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sz="20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dirty="0" smtClean="0"/>
              <a:t>При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нормальном развитии ребенка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/>
              <a:t>овладение им слоговой структурой происходит постепенно через ряд закономерно сменяющихся фаз. 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dirty="0" smtClean="0"/>
              <a:t>К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трем годам </a:t>
            </a:r>
            <a:r>
              <a:rPr lang="ru-RU" sz="2000" dirty="0" smtClean="0"/>
              <a:t>все трудности </a:t>
            </a:r>
            <a:r>
              <a:rPr lang="ru-RU" sz="2000" dirty="0" err="1" smtClean="0"/>
              <a:t>слогообразования</a:t>
            </a:r>
            <a:r>
              <a:rPr lang="ru-RU" sz="2000" dirty="0" smtClean="0"/>
              <a:t> оказываются преодоленными. 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dirty="0" smtClean="0"/>
              <a:t>При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ОНР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/>
              <a:t>отмечается недостаточная </a:t>
            </a:r>
            <a:r>
              <a:rPr lang="ru-RU" sz="2000" dirty="0" err="1" smtClean="0"/>
              <a:t>сформированность</a:t>
            </a:r>
            <a:r>
              <a:rPr lang="ru-RU" sz="2000" dirty="0" smtClean="0"/>
              <a:t> всех языковых структур. Речь страдает как целостная функциональная система, при которой нарушаются все ее компоненты: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</a:p>
          <a:p>
            <a:pPr marL="0" indent="0" algn="just" eaLnBrk="1" hangingPunct="1">
              <a:lnSpc>
                <a:spcPct val="90000"/>
              </a:lnSpc>
              <a:defRPr/>
            </a:pPr>
            <a:r>
              <a:rPr lang="ru-RU" sz="2000" dirty="0" smtClean="0"/>
              <a:t>фонетико-фонематическая сторона </a:t>
            </a:r>
          </a:p>
          <a:p>
            <a:pPr marL="0" indent="0" algn="just" eaLnBrk="1" hangingPunct="1">
              <a:lnSpc>
                <a:spcPct val="90000"/>
              </a:lnSpc>
              <a:defRPr/>
            </a:pPr>
            <a:r>
              <a:rPr lang="ru-RU" sz="2000" dirty="0" smtClean="0"/>
              <a:t>лексика </a:t>
            </a:r>
          </a:p>
          <a:p>
            <a:pPr marL="0" indent="0" algn="just" eaLnBrk="1" hangingPunct="1">
              <a:lnSpc>
                <a:spcPct val="90000"/>
              </a:lnSpc>
              <a:defRPr/>
            </a:pPr>
            <a:r>
              <a:rPr lang="ru-RU" sz="2000" dirty="0" smtClean="0"/>
              <a:t>грамматический строй. 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ru-RU" sz="2000" dirty="0" smtClean="0"/>
              <a:t>При осложненных формах данного нарушения, помимо перечисленных компонентов речи дополнительно нарушается</a:t>
            </a: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ru-RU" sz="2000" dirty="0" smtClean="0">
                <a:solidFill>
                  <a:srgbClr val="C00000"/>
                </a:solidFill>
              </a:rPr>
              <a:t>слоговая структура слова.</a:t>
            </a:r>
          </a:p>
          <a:p>
            <a:pPr marL="0" indent="0" algn="just" eaLnBrk="1" hangingPunct="1">
              <a:lnSpc>
                <a:spcPct val="90000"/>
              </a:lnSpc>
              <a:buFont typeface="Arial" charset="0"/>
              <a:buNone/>
              <a:defRPr/>
            </a:pPr>
            <a:endParaRPr lang="ru-RU" sz="20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38225" y="495300"/>
            <a:ext cx="7777163" cy="769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188" y="1700213"/>
            <a:ext cx="8135937" cy="4895850"/>
          </a:xfrm>
        </p:spPr>
        <p:txBody>
          <a:bodyPr>
            <a:normAutofit/>
          </a:bodyPr>
          <a:lstStyle/>
          <a:p>
            <a:pPr marL="0" indent="0" algn="just" eaLnBrk="1" hangingPunct="1">
              <a:buFont typeface="Arial" charset="0"/>
              <a:buNone/>
              <a:defRPr/>
            </a:pPr>
            <a:endParaRPr lang="ru-RU" sz="1800" dirty="0"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  <a:p>
            <a:pPr marL="0" indent="0" algn="ctr" eaLnBrk="1" hangingPunct="1">
              <a:buFont typeface="Arial" charset="0"/>
              <a:buNone/>
              <a:defRPr/>
            </a:pPr>
            <a:endParaRPr lang="ru-RU" sz="1800" dirty="0">
              <a:solidFill>
                <a:srgbClr val="89898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153603" name="Группа 3"/>
          <p:cNvGrpSpPr>
            <a:grpSpLocks/>
          </p:cNvGrpSpPr>
          <p:nvPr/>
        </p:nvGrpSpPr>
        <p:grpSpPr bwMode="auto">
          <a:xfrm>
            <a:off x="1038225" y="954088"/>
            <a:ext cx="7489825" cy="1798637"/>
            <a:chOff x="366120" y="5"/>
            <a:chExt cx="7490725" cy="3595741"/>
          </a:xfrm>
        </p:grpSpPr>
        <p:sp>
          <p:nvSpPr>
            <p:cNvPr id="5" name="Нашивка 4"/>
            <p:cNvSpPr/>
            <p:nvPr/>
          </p:nvSpPr>
          <p:spPr>
            <a:xfrm>
              <a:off x="366120" y="2212036"/>
              <a:ext cx="7490725" cy="1383710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dirty="0">
                  <a:solidFill>
                    <a:schemeClr val="folHlink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2 .Нарушение последовательности слогов в слове</a:t>
              </a:r>
            </a:p>
          </p:txBody>
        </p:sp>
        <p:sp>
          <p:nvSpPr>
            <p:cNvPr id="6" name="Нашивка 4"/>
            <p:cNvSpPr/>
            <p:nvPr/>
          </p:nvSpPr>
          <p:spPr>
            <a:xfrm>
              <a:off x="909110" y="5"/>
              <a:ext cx="6104671" cy="138371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3604" name="Группа 6"/>
          <p:cNvGrpSpPr>
            <a:grpSpLocks/>
          </p:cNvGrpSpPr>
          <p:nvPr/>
        </p:nvGrpSpPr>
        <p:grpSpPr bwMode="auto">
          <a:xfrm>
            <a:off x="1000100" y="1214422"/>
            <a:ext cx="7491412" cy="765175"/>
            <a:chOff x="408717" y="5"/>
            <a:chExt cx="7490725" cy="1528829"/>
          </a:xfrm>
        </p:grpSpPr>
        <p:sp>
          <p:nvSpPr>
            <p:cNvPr id="8" name="Нашивка 7"/>
            <p:cNvSpPr/>
            <p:nvPr/>
          </p:nvSpPr>
          <p:spPr>
            <a:xfrm>
              <a:off x="408717" y="142737"/>
              <a:ext cx="7490725" cy="1386097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chemeClr val="folHlink"/>
                  </a:solidFill>
                  <a:latin typeface="Comic Sans MS" pitchFamily="66" charset="0"/>
                </a:rPr>
                <a:t>  </a:t>
              </a:r>
              <a:r>
                <a:rPr lang="ru-RU" b="1" dirty="0" smtClean="0">
                  <a:solidFill>
                    <a:srgbClr val="C00000"/>
                  </a:solidFill>
                </a:rPr>
                <a:t>1</a:t>
              </a:r>
              <a:r>
                <a:rPr lang="ru-RU" b="1" dirty="0">
                  <a:solidFill>
                    <a:srgbClr val="C00000"/>
                  </a:solidFill>
                </a:rPr>
                <a:t>.</a:t>
              </a:r>
              <a:r>
                <a:rPr lang="ru-RU" dirty="0">
                  <a:solidFill>
                    <a:srgbClr val="C00000"/>
                  </a:solidFill>
                </a:rPr>
                <a:t> </a:t>
              </a:r>
              <a:r>
                <a:rPr lang="ru-RU" b="1" dirty="0">
                  <a:solidFill>
                    <a:srgbClr val="C00000"/>
                  </a:solidFill>
                </a:rPr>
                <a:t>Нарушение количества слогов</a:t>
              </a:r>
            </a:p>
          </p:txBody>
        </p:sp>
        <p:sp>
          <p:nvSpPr>
            <p:cNvPr id="9" name="Нашивка 4"/>
            <p:cNvSpPr/>
            <p:nvPr/>
          </p:nvSpPr>
          <p:spPr>
            <a:xfrm>
              <a:off x="908733" y="5"/>
              <a:ext cx="6104965" cy="138609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3605" name="Группа 9"/>
          <p:cNvGrpSpPr>
            <a:grpSpLocks/>
          </p:cNvGrpSpPr>
          <p:nvPr/>
        </p:nvGrpSpPr>
        <p:grpSpPr bwMode="auto">
          <a:xfrm>
            <a:off x="1071538" y="2714620"/>
            <a:ext cx="7489825" cy="1038225"/>
            <a:chOff x="200562" y="-692402"/>
            <a:chExt cx="7490725" cy="2077220"/>
          </a:xfrm>
        </p:grpSpPr>
        <p:sp>
          <p:nvSpPr>
            <p:cNvPr id="11" name="Нашивка 10"/>
            <p:cNvSpPr/>
            <p:nvPr/>
          </p:nvSpPr>
          <p:spPr>
            <a:xfrm>
              <a:off x="200562" y="-692402"/>
              <a:ext cx="7490725" cy="1384813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chemeClr val="folHlink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3. Искажение структуры отдельного слога</a:t>
              </a:r>
            </a:p>
          </p:txBody>
        </p:sp>
        <p:sp>
          <p:nvSpPr>
            <p:cNvPr id="12" name="Нашивка 4"/>
            <p:cNvSpPr/>
            <p:nvPr/>
          </p:nvSpPr>
          <p:spPr>
            <a:xfrm>
              <a:off x="908672" y="5"/>
              <a:ext cx="6106259" cy="1384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3606" name="Группа 12"/>
          <p:cNvGrpSpPr>
            <a:grpSpLocks/>
          </p:cNvGrpSpPr>
          <p:nvPr/>
        </p:nvGrpSpPr>
        <p:grpSpPr bwMode="auto">
          <a:xfrm>
            <a:off x="1038225" y="4157663"/>
            <a:ext cx="7489825" cy="1038225"/>
            <a:chOff x="323552" y="-692402"/>
            <a:chExt cx="7490725" cy="2077220"/>
          </a:xfrm>
        </p:grpSpPr>
        <p:sp>
          <p:nvSpPr>
            <p:cNvPr id="14" name="Нашивка 13"/>
            <p:cNvSpPr/>
            <p:nvPr/>
          </p:nvSpPr>
          <p:spPr>
            <a:xfrm>
              <a:off x="323552" y="-692402"/>
              <a:ext cx="7490725" cy="1384813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chemeClr val="folHlink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5. Персеверации</a:t>
              </a:r>
            </a:p>
          </p:txBody>
        </p:sp>
        <p:sp>
          <p:nvSpPr>
            <p:cNvPr id="15" name="Нашивка 4"/>
            <p:cNvSpPr/>
            <p:nvPr/>
          </p:nvSpPr>
          <p:spPr>
            <a:xfrm>
              <a:off x="907822" y="5"/>
              <a:ext cx="6106259" cy="1384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3607" name="Группа 15"/>
          <p:cNvGrpSpPr>
            <a:grpSpLocks/>
          </p:cNvGrpSpPr>
          <p:nvPr/>
        </p:nvGrpSpPr>
        <p:grpSpPr bwMode="auto">
          <a:xfrm>
            <a:off x="1047750" y="3465513"/>
            <a:ext cx="7489825" cy="1038225"/>
            <a:chOff x="311561" y="-692402"/>
            <a:chExt cx="7490725" cy="2077220"/>
          </a:xfrm>
        </p:grpSpPr>
        <p:sp>
          <p:nvSpPr>
            <p:cNvPr id="17" name="Нашивка 16"/>
            <p:cNvSpPr/>
            <p:nvPr/>
          </p:nvSpPr>
          <p:spPr>
            <a:xfrm>
              <a:off x="311561" y="-692402"/>
              <a:ext cx="7490725" cy="1384813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rgbClr val="C00000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4. Уподобление слогов</a:t>
              </a:r>
            </a:p>
          </p:txBody>
        </p:sp>
        <p:sp>
          <p:nvSpPr>
            <p:cNvPr id="18" name="Нашивка 4"/>
            <p:cNvSpPr/>
            <p:nvPr/>
          </p:nvSpPr>
          <p:spPr>
            <a:xfrm>
              <a:off x="908533" y="5"/>
              <a:ext cx="6106259" cy="138481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3608" name="Группа 18"/>
          <p:cNvGrpSpPr>
            <a:grpSpLocks/>
          </p:cNvGrpSpPr>
          <p:nvPr/>
        </p:nvGrpSpPr>
        <p:grpSpPr bwMode="auto">
          <a:xfrm>
            <a:off x="1038225" y="4849813"/>
            <a:ext cx="7489825" cy="719137"/>
            <a:chOff x="205108" y="-53041"/>
            <a:chExt cx="7490725" cy="1437859"/>
          </a:xfrm>
        </p:grpSpPr>
        <p:sp>
          <p:nvSpPr>
            <p:cNvPr id="20" name="Нашивка 19"/>
            <p:cNvSpPr/>
            <p:nvPr/>
          </p:nvSpPr>
          <p:spPr>
            <a:xfrm>
              <a:off x="205108" y="-53041"/>
              <a:ext cx="7490725" cy="1383901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rgbClr val="C00000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6. Антиципации</a:t>
              </a:r>
            </a:p>
          </p:txBody>
        </p:sp>
        <p:sp>
          <p:nvSpPr>
            <p:cNvPr id="21" name="Нашивка 4"/>
            <p:cNvSpPr/>
            <p:nvPr/>
          </p:nvSpPr>
          <p:spPr>
            <a:xfrm>
              <a:off x="908456" y="917"/>
              <a:ext cx="6106259" cy="138390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  <p:sp>
        <p:nvSpPr>
          <p:cNvPr id="153609" name="Прямоугольник 1"/>
          <p:cNvSpPr>
            <a:spLocks noChangeArrowheads="1"/>
          </p:cNvSpPr>
          <p:nvPr/>
        </p:nvSpPr>
        <p:spPr bwMode="auto">
          <a:xfrm>
            <a:off x="1601788" y="404813"/>
            <a:ext cx="63246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>
                <a:latin typeface="+mn-lt"/>
              </a:rPr>
              <a:t>Типы нарушений слоговой структуры слова </a:t>
            </a:r>
            <a:r>
              <a:rPr lang="ru-RU" sz="2000" b="1" dirty="0">
                <a:latin typeface="+mn-lt"/>
              </a:rPr>
              <a:t>(по А.К. Марковой)</a:t>
            </a:r>
          </a:p>
        </p:txBody>
      </p:sp>
      <p:grpSp>
        <p:nvGrpSpPr>
          <p:cNvPr id="153610" name="Группа 22"/>
          <p:cNvGrpSpPr>
            <a:grpSpLocks/>
          </p:cNvGrpSpPr>
          <p:nvPr/>
        </p:nvGrpSpPr>
        <p:grpSpPr bwMode="auto">
          <a:xfrm>
            <a:off x="1049338" y="5568950"/>
            <a:ext cx="7769211" cy="695340"/>
            <a:chOff x="186494" y="-53041"/>
            <a:chExt cx="7770145" cy="1390277"/>
          </a:xfrm>
        </p:grpSpPr>
        <p:sp>
          <p:nvSpPr>
            <p:cNvPr id="24" name="Нашивка 23"/>
            <p:cNvSpPr/>
            <p:nvPr/>
          </p:nvSpPr>
          <p:spPr>
            <a:xfrm>
              <a:off x="186494" y="-53041"/>
              <a:ext cx="7490725" cy="1383899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defRPr/>
              </a:pPr>
              <a:r>
                <a:rPr lang="ru-RU" sz="2400" b="1" dirty="0">
                  <a:solidFill>
                    <a:schemeClr val="folHlink"/>
                  </a:solidFill>
                </a:rPr>
                <a:t>    </a:t>
              </a:r>
              <a:r>
                <a:rPr lang="ru-RU" b="1" dirty="0">
                  <a:solidFill>
                    <a:srgbClr val="C00000"/>
                  </a:solidFill>
                </a:rPr>
                <a:t>7. Контаминации</a:t>
              </a:r>
            </a:p>
          </p:txBody>
        </p:sp>
        <p:sp>
          <p:nvSpPr>
            <p:cNvPr id="25" name="Нашивка 4"/>
            <p:cNvSpPr/>
            <p:nvPr/>
          </p:nvSpPr>
          <p:spPr>
            <a:xfrm>
              <a:off x="1851968" y="-46663"/>
              <a:ext cx="6104671" cy="13838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82550" tIns="41275" rIns="0" bIns="41275" spcCol="1270" anchor="ctr"/>
            <a:lstStyle/>
            <a:p>
              <a:pPr algn="ctr" defTabSz="2889250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ru-RU" sz="6500" dirty="0">
                <a:latin typeface="+mj-lt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962490325"/>
              </p:ext>
            </p:extLst>
          </p:nvPr>
        </p:nvGraphicFramePr>
        <p:xfrm>
          <a:off x="1714480" y="1285860"/>
          <a:ext cx="5929353" cy="52149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571604" y="571480"/>
            <a:ext cx="65722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А.К. Маркова  выделяет 14 типов слоговой структуры слова по возрастающей степени сложности. </a:t>
            </a:r>
          </a:p>
          <a:p>
            <a:pPr algn="ctr"/>
            <a:endParaRPr lang="ru-RU" sz="1600" b="1" dirty="0">
              <a:solidFill>
                <a:srgbClr val="0000CC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2988" y="476250"/>
            <a:ext cx="7705725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288901452"/>
              </p:ext>
            </p:extLst>
          </p:nvPr>
        </p:nvGraphicFramePr>
        <p:xfrm>
          <a:off x="857224" y="500042"/>
          <a:ext cx="7286676" cy="5680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042988" y="476250"/>
            <a:ext cx="7705725" cy="122396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 b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sz="280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28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508336"/>
            <a:ext cx="1944216" cy="2854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5149" y="536947"/>
            <a:ext cx="2088232" cy="2898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E:\логики\агранович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505767"/>
            <a:ext cx="2123979" cy="2929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логики\большакова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052" y="505767"/>
            <a:ext cx="1824534" cy="274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логики\книга лого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9018" y="3508336"/>
            <a:ext cx="2021600" cy="2913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39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3" name="Rectangle 2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80400" cy="1095361"/>
          </a:xfrm>
        </p:spPr>
        <p:txBody>
          <a:bodyPr/>
          <a:lstStyle/>
          <a:p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>
                <a:solidFill>
                  <a:srgbClr val="C00000"/>
                </a:solidFill>
              </a:rPr>
              <a:t>Ткаченко Т.А.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Методика коррекции нарушений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слоговой структуры слова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endParaRPr lang="ru-RU" sz="2400" b="1" dirty="0" smtClean="0">
              <a:solidFill>
                <a:srgbClr val="C00000"/>
              </a:solidFill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031346045"/>
              </p:ext>
            </p:extLst>
          </p:nvPr>
        </p:nvGraphicFramePr>
        <p:xfrm>
          <a:off x="1000100" y="1714488"/>
          <a:ext cx="7499350" cy="4349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106" y="3933056"/>
            <a:ext cx="1685925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0107" y="1844824"/>
            <a:ext cx="1575670" cy="1879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03648" y="476250"/>
            <a:ext cx="7203777" cy="15128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chemeClr val="folHlink"/>
                </a:solidFill>
              </a:rPr>
              <a:t/>
            </a:r>
            <a:br>
              <a:rPr lang="ru-RU" sz="2400" b="1" dirty="0" smtClean="0">
                <a:solidFill>
                  <a:schemeClr val="folHlink"/>
                </a:solidFill>
              </a:rPr>
            </a:br>
            <a:r>
              <a:rPr lang="ru-RU" sz="2200" b="1" dirty="0" err="1" smtClean="0">
                <a:solidFill>
                  <a:srgbClr val="C00000"/>
                </a:solidFill>
                <a:latin typeface="+mn-lt"/>
              </a:rPr>
              <a:t>Четверушкина</a:t>
            </a:r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 Н.С. </a:t>
            </a:r>
            <a:br>
              <a:rPr lang="ru-RU" sz="22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200" b="1" dirty="0" smtClean="0">
                <a:solidFill>
                  <a:srgbClr val="C00000"/>
                </a:solidFill>
                <a:latin typeface="+mn-lt"/>
              </a:rPr>
              <a:t>Система коррекционных упражнений по преодолению нарушений слоговой структуры слова у детей дошкольного </a:t>
            </a:r>
            <a:r>
              <a:rPr lang="ru-RU" sz="2200" b="1" dirty="0" smtClean="0">
                <a:solidFill>
                  <a:schemeClr val="folHlink"/>
                </a:solidFill>
                <a:latin typeface="+mn-lt"/>
              </a:rPr>
              <a:t>возраста</a:t>
            </a:r>
            <a:r>
              <a:rPr lang="ru-RU" sz="2200" dirty="0" smtClean="0"/>
              <a:t/>
            </a:r>
            <a:br>
              <a:rPr lang="ru-RU" sz="2200" dirty="0" smtClean="0"/>
            </a:br>
            <a:endParaRPr lang="ru-RU" sz="22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73778830"/>
              </p:ext>
            </p:extLst>
          </p:nvPr>
        </p:nvGraphicFramePr>
        <p:xfrm>
          <a:off x="500034" y="1714488"/>
          <a:ext cx="8208963" cy="44434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5656" y="765175"/>
            <a:ext cx="7131769" cy="1106488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dirty="0" smtClean="0">
                <a:solidFill>
                  <a:srgbClr val="C00000"/>
                </a:solidFill>
              </a:rPr>
              <a:t>Большакова С.Е.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Преодоление нарушений слоговой структуры слова 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у детей.</a:t>
            </a:r>
            <a:r>
              <a:rPr lang="ru-RU" sz="2400" b="1" dirty="0" smtClean="0">
                <a:solidFill>
                  <a:schemeClr val="folHlink"/>
                </a:solidFill>
              </a:rPr>
              <a:t/>
            </a:r>
            <a:br>
              <a:rPr lang="ru-RU" sz="2400" b="1" dirty="0" smtClean="0">
                <a:solidFill>
                  <a:schemeClr val="folHlink"/>
                </a:solidFill>
              </a:rPr>
            </a:br>
            <a:endParaRPr lang="ru-RU" sz="2400" b="1" dirty="0" smtClean="0">
              <a:solidFill>
                <a:schemeClr val="folHlink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42576123"/>
              </p:ext>
            </p:extLst>
          </p:nvPr>
        </p:nvGraphicFramePr>
        <p:xfrm>
          <a:off x="684213" y="1857364"/>
          <a:ext cx="8135937" cy="337186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607820109"/>
              </p:ext>
            </p:extLst>
          </p:nvPr>
        </p:nvGraphicFramePr>
        <p:xfrm>
          <a:off x="611560" y="1988840"/>
          <a:ext cx="8135937" cy="4464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1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Тема Office">
  <a:themeElements>
    <a:clrScheme name="9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9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Тема Office">
  <a:themeElements>
    <a:clrScheme name="10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0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Тема Office">
  <a:themeElements>
    <a:clrScheme name="11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11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Глобус">
  <a:themeElements>
    <a:clrScheme name="Глобус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Глобус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лобус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лобус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Тема Office">
  <a:themeElements>
    <a:clrScheme name="2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2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Тема Office">
  <a:themeElements>
    <a:clrScheme name="3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3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Тема Office">
  <a:themeElements>
    <a:clrScheme name="4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4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Тема Office">
  <a:themeElements>
    <a:clrScheme name="5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5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Тема Office">
  <a:themeElements>
    <a:clrScheme name="6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6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Тема Office">
  <a:themeElements>
    <a:clrScheme name="7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7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Тема Office">
  <a:themeElements>
    <a:clrScheme name="8_Тема Office 1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FFFFFF"/>
      </a:accent3>
      <a:accent4>
        <a:srgbClr val="000000"/>
      </a:accent4>
      <a:accent5>
        <a:srgbClr val="E3D9B8"/>
      </a:accent5>
      <a:accent6>
        <a:srgbClr val="8D9F77"/>
      </a:accent6>
      <a:hlink>
        <a:srgbClr val="410082"/>
      </a:hlink>
      <a:folHlink>
        <a:srgbClr val="932968"/>
      </a:folHlink>
    </a:clrScheme>
    <a:fontScheme name="8_Тема 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Тема Office 1">
        <a:dk1>
          <a:srgbClr val="000000"/>
        </a:dk1>
        <a:lt1>
          <a:srgbClr val="FFFFFF"/>
        </a:lt1>
        <a:dk2>
          <a:srgbClr val="69676D"/>
        </a:dk2>
        <a:lt2>
          <a:srgbClr val="C9C2D1"/>
        </a:lt2>
        <a:accent1>
          <a:srgbClr val="CEB966"/>
        </a:accent1>
        <a:accent2>
          <a:srgbClr val="9CB084"/>
        </a:accent2>
        <a:accent3>
          <a:srgbClr val="FFFFFF"/>
        </a:accent3>
        <a:accent4>
          <a:srgbClr val="000000"/>
        </a:accent4>
        <a:accent5>
          <a:srgbClr val="E3D9B8"/>
        </a:accent5>
        <a:accent6>
          <a:srgbClr val="8D9F77"/>
        </a:accent6>
        <a:hlink>
          <a:srgbClr val="410082"/>
        </a:hlink>
        <a:folHlink>
          <a:srgbClr val="9329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1039</TotalTime>
  <Words>817</Words>
  <Application>Microsoft Office PowerPoint</Application>
  <PresentationFormat>Экран (4:3)</PresentationFormat>
  <Paragraphs>102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13</vt:i4>
      </vt:variant>
      <vt:variant>
        <vt:lpstr>Заголовки слайдов</vt:lpstr>
      </vt:variant>
      <vt:variant>
        <vt:i4>15</vt:i4>
      </vt:variant>
    </vt:vector>
  </HeadingPairs>
  <TitlesOfParts>
    <vt:vector size="28" baseType="lpstr">
      <vt:lpstr>1_Тема Office</vt:lpstr>
      <vt:lpstr>Тема Office</vt:lpstr>
      <vt:lpstr>2_Тема Office</vt:lpstr>
      <vt:lpstr>3_Тема Office</vt:lpstr>
      <vt:lpstr>4_Тема Office</vt:lpstr>
      <vt:lpstr>5_Тема Office</vt:lpstr>
      <vt:lpstr>6_Тема Office</vt:lpstr>
      <vt:lpstr>7_Тема Office</vt:lpstr>
      <vt:lpstr>8_Тема Office</vt:lpstr>
      <vt:lpstr>9_Тема Office</vt:lpstr>
      <vt:lpstr>10_Тема Office</vt:lpstr>
      <vt:lpstr>11_Тема Office</vt:lpstr>
      <vt:lpstr>Глобус</vt:lpstr>
      <vt:lpstr>Презентация PowerPoint</vt:lpstr>
      <vt:lpstr>       </vt:lpstr>
      <vt:lpstr>       </vt:lpstr>
      <vt:lpstr>Презентация PowerPoint</vt:lpstr>
      <vt:lpstr>       </vt:lpstr>
      <vt:lpstr>       </vt:lpstr>
      <vt:lpstr> Ткаченко Т.А.  Методика коррекции нарушений  слоговой структуры слова </vt:lpstr>
      <vt:lpstr> Четверушкина Н.С.  Система коррекционных упражнений по преодолению нарушений слоговой структуры слова у детей дошкольного возраста </vt:lpstr>
      <vt:lpstr>Большакова С.Е.  Преодоление нарушений слоговой структуры слова  у детей. </vt:lpstr>
      <vt:lpstr> Бабина Г.В., Сафонкина Н.Ю. Формирование слоговой структуры слова и предпосылок ее становления. </vt:lpstr>
      <vt:lpstr>Агранович З.Е. Методика коррекционной работы по преодолению нарушений слоговой структуры слов</vt:lpstr>
      <vt:lpstr>Новикова-Иванцова Т.Н Методика формирования языковой системы</vt:lpstr>
      <vt:lpstr>Травкина Ж.А</vt:lpstr>
      <vt:lpstr>Презентация PowerPoint</vt:lpstr>
      <vt:lpstr>Список использованной литературы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Обработка и хранение логопедических зондов</dc:title>
  <dc:creator>RePack by Diakov</dc:creator>
  <cp:lastModifiedBy>RePack by Diakov</cp:lastModifiedBy>
  <cp:revision>135</cp:revision>
  <dcterms:created xsi:type="dcterms:W3CDTF">2017-04-13T11:01:12Z</dcterms:created>
  <dcterms:modified xsi:type="dcterms:W3CDTF">2021-05-27T05:47:39Z</dcterms:modified>
</cp:coreProperties>
</file>