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45A97D-6EFF-4160-B666-ACB866F97ED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D2D82-3ECD-4E8C-812A-2B4E980C18E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2D82-3ECD-4E8C-812A-2B4E980C18EE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1571635"/>
          </a:xfrm>
        </p:spPr>
        <p:txBody>
          <a:bodyPr/>
          <a:lstStyle/>
          <a:p>
            <a:r>
              <a:rPr lang="ru-RU" dirty="0" smtClean="0"/>
              <a:t>Проект  «Веселая Азбука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071810"/>
            <a:ext cx="885828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Развитие и образование ни одному человеку не могут быть даны или сообщены. Всякий, кто желает к ним приобщиться, должен достигнуть этого собственной деятельностью, собственными силами, собственным напряжением».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Дистервег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42910" y="500042"/>
          <a:ext cx="8001056" cy="6039678"/>
        </p:xfrm>
        <a:graphic>
          <a:graphicData uri="http://schemas.openxmlformats.org/drawingml/2006/table">
            <a:tbl>
              <a:tblPr/>
              <a:tblGrid>
                <a:gridCol w="1500198"/>
                <a:gridCol w="6500858"/>
              </a:tblGrid>
              <a:tr h="60396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Магнитная азбука. Деятельность с азбукой на доске.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 буквы из пластилина по желанию детей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«Сплетем венок из предложений», «Буквенный светофор»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 «Орешек», «Лопата»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Пальчиковые игры «Сидит белка на тележке», «Наша квартира», «Гномики – прачки»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Просмотр презентации «Буквы»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571480"/>
          <a:ext cx="8286808" cy="5857915"/>
        </p:xfrm>
        <a:graphic>
          <a:graphicData uri="http://schemas.openxmlformats.org/drawingml/2006/table">
            <a:tbl>
              <a:tblPr/>
              <a:tblGrid>
                <a:gridCol w="1571636"/>
                <a:gridCol w="6715172"/>
              </a:tblGrid>
              <a:tr h="58579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000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Занятие №1.   «Звуки «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Занятие № 2  «Звуки и буквы  . Гласные звуки»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«Назови слова , в которых второй звук гласный ( согласный)», «придумай слова со  звуком…»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Пальчиковые  игры« Дрозд – </a:t>
                      </a:r>
                      <a:r>
                        <a:rPr lang="ru-RU" sz="2000" i="1" dirty="0" err="1">
                          <a:latin typeface="Times New Roman"/>
                          <a:ea typeface="Times New Roman"/>
                          <a:cs typeface="Times New Roman"/>
                        </a:rPr>
                        <a:t>дроздок</a:t>
                      </a: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», «Что принес нам почтальон», «есть игрушки у меня»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гимнастика»Вкусный мед», «Качели»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latin typeface="Times New Roman"/>
                          <a:ea typeface="Times New Roman"/>
                          <a:cs typeface="Times New Roman"/>
                        </a:rPr>
                        <a:t>Настольно – печатная игра «Слова»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индивидуальных заданий в тетрадях по подготовке к обучению грамоте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642918"/>
          <a:ext cx="8143932" cy="5715040"/>
        </p:xfrm>
        <a:graphic>
          <a:graphicData uri="http://schemas.openxmlformats.org/drawingml/2006/table">
            <a:tbl>
              <a:tblPr/>
              <a:tblGrid>
                <a:gridCol w="1643074"/>
                <a:gridCol w="6500858"/>
              </a:tblGrid>
              <a:tr h="5715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Февраль 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Занятие №3 «Звуки и буквы»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Занятие №4. «Твердые и мягкие согласные звуки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 «Волшебные кубики»,»Нужные знаки»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 «Цветочки», «Маятник»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Пальчиковые игры «Рыбка», «Плетем паутину»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Печатание букв в тетрадях.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Составление букв из счетных палочек.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14348" y="500042"/>
          <a:ext cx="7929618" cy="5929354"/>
        </p:xfrm>
        <a:graphic>
          <a:graphicData uri="http://schemas.openxmlformats.org/drawingml/2006/table">
            <a:tbl>
              <a:tblPr/>
              <a:tblGrid>
                <a:gridCol w="1500198"/>
                <a:gridCol w="6429420"/>
              </a:tblGrid>
              <a:tr h="59293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 №5. «Слог. Деление слов на слоги»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 №6.  «Алфавит»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Настольно – печатная игра « Составь предложение»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Дидактическая игра  «Поймай звук»,»Куклы заблудились».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 «Улыбка», « Маляр»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Работа в прописях.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Составление рассказов с использованием мнемотехники.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500042"/>
          <a:ext cx="8072494" cy="5857916"/>
        </p:xfrm>
        <a:graphic>
          <a:graphicData uri="http://schemas.openxmlformats.org/drawingml/2006/table">
            <a:tbl>
              <a:tblPr/>
              <a:tblGrid>
                <a:gridCol w="1500198"/>
                <a:gridCol w="6572296"/>
              </a:tblGrid>
              <a:tr h="58579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i="1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 №7. «Гласные и согласные звуки»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Занятие №8. «Гласные и согласные звуки»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Словесные игры « Подружки – 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веселушки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«Узнай звук»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Проговаривание скороговорок, </a:t>
                      </a:r>
                      <a:r>
                        <a:rPr lang="ru-RU" sz="2400" i="1" dirty="0" err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чистоговорок</a:t>
                      </a: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Пальчиковые игры «Повар»,  «Помощники»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Разрезные картинки « составь слово из букв»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Составление предложений из предложенных слов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85786" y="714356"/>
            <a:ext cx="80010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ВЫВОД-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 период реализации детско-родительского проекта «Весёлая азбука» созданы условия для развития фонематического восприятия детей средствами совместного творческого взаимодействия с родителями.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8 детей свободно читают, двое по слогам.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создает благоприятные условия для полноценного личностного развития детей подготовительной  группы и их успешной подготовки к обучению в школе.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 rot="10800000" flipV="1">
            <a:off x="500034" y="121678"/>
            <a:ext cx="8286808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383838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с родителями: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Изготовление  мини – словариков «Моя семья»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Онлайн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– консультации: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«Игры на кухне» - рекомендации по развитию речи детей (подборка дидактических игр)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«Подготовка к обучению грамоте»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Рекомендации « С чего начинать чтению»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Рекомендации « Развитие фонематического слуха у детей старшего дошкольного возраста»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«Игры в картинках» - подборка дидактических игр по обучению грамоте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«Домашняя игротека» - игры и упражнения по речевому развитию детей.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Памятка « Артикуляционная гимнастика в картинках»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Консультация для родителей на тему: «Подготовка ребёнка к школе».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 rot="10800000" flipV="1">
            <a:off x="0" y="623115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Тип проекта – долгосрочный, познавательно – творческий.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Автор проекта –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Мамраева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О.Н.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 – дети подготовительной группы, родители, педагоги.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9144000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Актуальность проекта.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настоящее время отмечается неуклонный рост числа детей с отклонениями в речевом развитии, поэтому вопрос комплексного подхода в коррекции речевой патологии, укреплении и сохранности детского здоровья, является особенно актуальным.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Взаимодействие детского сада и семьи – необходимое условие полноценного речевого развития дошкольника. Оно подразумевает не только распределение задач между участниками педагогического процесса для достижения единой цели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мнению известных отечественных авторов Д. Б.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Эльконина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Е.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Бугрименко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Г. А.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Цукермана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др., в домашней обстановке умение читать может прийти к ребенку так же естественно, как умение ходить и говорить. Навык чтения обязательно нужно формировать еще в детстве, прививать любовь к книгам. Период обучения грамоте – важный этап в формировании личности каждого ребёнка. С уроков обучения грамоте начинается его школьная жизнь, на них он учится читать и писать, открывая себе путь к дальнейшему образованию. Необходимо, чтобы желание, с которым первоклассник идёт в школу, не только не угасало, но и крепло.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0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Пояснительная записка-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Дошкольный курс развития речи и подготовки к обучению грамоте призван обеспечить качественную подготовку детей к обучению в начальной школе и предупреждение ошибок в чтении и письме. Развитие ребёнка в большой степени зависит от участия родителей, но в последние годы для многих родителей понятие «школьная готовность» заменилось понятием «умение читать».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Обучение ребенка чтению и грамоте – процесс сложный, требующий специальных занятий, знаний методики обучения , и, конечно, помощи  педагогов родителей.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Взаимодействие детского сада и семьи – необходимое условие полноценного речевого развития дошкольника, его подготовки к   обучению детей грамоте.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связи с этим возникла идея создания совместного творческого проекта, на тему  «Весёлая азбука». К участию в проекте были привлечены  дети  подготовительной группы  и их родители.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28662" y="857232"/>
            <a:ext cx="75724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Стимулировать интерес у детей к изучению букв родного языка, подготовка к  обучению грамоте и  процессу чтения.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Задачи: 1. Закрепление образа буквы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2. Развитие фонематического слуха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3. Закрепления полученных знаний на  занятиях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4.Подготовка руки к письму.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5. Развитие мышления , памяти, внимания и творческих            способностей.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6. Развитие мелкой моторики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 rot="10800000" flipV="1">
            <a:off x="214276" y="121246"/>
            <a:ext cx="872560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Условия реализации проекта: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Заинтересованность детей и родителе, регулярность и систематичность работы.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Форма работы : дидактические игры,  артикуляционная гимнастика, пальчиковые игры, путешествие по стране « Пиши – читай» (вне основных занятий  ,1 раз в 2 недели ), творческая деятельность детей – лепка, рисование, аппликация букв, печатание букв в тетрадях, работа с прописями.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Ожидаемые результаты: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1. Знание детьми букв алфавита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2. Сформировать у детей навык чтения 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Развить фонематический слух. Умение детей находить заданный звук в начале, середине и конце слова.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4. Повышать педагогическую культуру родителей по воспитанию детей. (Научить родителей одному из приёмов изучения букв, тем сам показать широкие возможности для занятий с ребёнком дома).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5. Развивать мелкую моторику рук, посредством раскрашивания, вырезания своих работ и создания коллажей.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6. Развить мышление и творческие способности</a:t>
            </a:r>
            <a:r>
              <a:rPr kumimoji="0" lang="ru-RU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 rot="10800000" flipV="1">
            <a:off x="928662" y="1276312"/>
            <a:ext cx="785818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Творческим результатом совместной работы детей и родителей являются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Мини- словарики « Моя семья»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00034" y="357167"/>
          <a:ext cx="8072494" cy="6215105"/>
        </p:xfrm>
        <a:graphic>
          <a:graphicData uri="http://schemas.openxmlformats.org/drawingml/2006/table">
            <a:tbl>
              <a:tblPr/>
              <a:tblGrid>
                <a:gridCol w="1571636"/>
                <a:gridCol w="6500858"/>
              </a:tblGrid>
              <a:tr h="12650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  проведения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i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50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161925" algn="l"/>
                        </a:tabLst>
                      </a:pPr>
                      <a:r>
                        <a:rPr lang="ru-RU" sz="24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	Октябрь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i="1" dirty="0"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</a:t>
                      </a:r>
                      <a:r>
                        <a:rPr lang="ru-RU" sz="24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  «Хомячок», «Окошко»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Пальчиковая игра «Каша», «Где обедал воробей»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индивидуальных заданий в тетрадях по подготовке к обучению грамоте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игры« Веселый поезд»,  «Сестрички»,» как зовут детей»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383838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Рисование фломастерами знакомых букв.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500043"/>
          <a:ext cx="8001056" cy="6000792"/>
        </p:xfrm>
        <a:graphic>
          <a:graphicData uri="http://schemas.openxmlformats.org/drawingml/2006/table">
            <a:tbl>
              <a:tblPr/>
              <a:tblGrid>
                <a:gridCol w="1500198"/>
                <a:gridCol w="6500858"/>
              </a:tblGrid>
              <a:tr h="60007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Ноябрь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Игры с кубиками – алфавит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Просмотр мультфильма «Поем алфавит»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« Составь слово»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Пальчиковая игра «Однажды хозяйка с базара пришла», «Буренушка»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Артикуляционная гимнастика « Чашечка»,» Иголочка»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Лепка  первой буквы своего имени.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Выполнение заданий по печатанию букв в тетрадях.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Дидактические игры «Найди братца», « Угадай слово», «Какое слово хотел написать художник»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1205</Words>
  <PresentationFormat>Экран (4:3)</PresentationFormat>
  <Paragraphs>111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Проект  «Веселая Азбука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«Веселая Азбука</dc:title>
  <dc:creator>Администратор</dc:creator>
  <cp:lastModifiedBy>Администратор</cp:lastModifiedBy>
  <cp:revision>8</cp:revision>
  <dcterms:created xsi:type="dcterms:W3CDTF">2021-05-24T20:09:52Z</dcterms:created>
  <dcterms:modified xsi:type="dcterms:W3CDTF">2021-05-24T21:25:35Z</dcterms:modified>
</cp:coreProperties>
</file>