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8" r:id="rId3"/>
    <p:sldId id="262" r:id="rId4"/>
    <p:sldId id="260" r:id="rId5"/>
    <p:sldId id="265" r:id="rId6"/>
    <p:sldId id="25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E9D55D"/>
    <a:srgbClr val="E3C92D"/>
    <a:srgbClr val="E0C75E"/>
    <a:srgbClr val="D9C84B"/>
    <a:srgbClr val="DECD68"/>
    <a:srgbClr val="D4BE38"/>
    <a:srgbClr val="C2C2C2"/>
    <a:srgbClr val="B2B2B2"/>
    <a:srgbClr val="DCE5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B25F-05AC-4A24-879F-9D990C5CDF03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B512C-397C-474A-B1C8-F8D646944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B25F-05AC-4A24-879F-9D990C5CDF03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B512C-397C-474A-B1C8-F8D646944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B25F-05AC-4A24-879F-9D990C5CDF03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B512C-397C-474A-B1C8-F8D646944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B25F-05AC-4A24-879F-9D990C5CDF03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B512C-397C-474A-B1C8-F8D646944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B25F-05AC-4A24-879F-9D990C5CDF03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B512C-397C-474A-B1C8-F8D646944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B25F-05AC-4A24-879F-9D990C5CDF03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B512C-397C-474A-B1C8-F8D646944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B25F-05AC-4A24-879F-9D990C5CDF03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B512C-397C-474A-B1C8-F8D646944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B25F-05AC-4A24-879F-9D990C5CDF03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B512C-397C-474A-B1C8-F8D646944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B25F-05AC-4A24-879F-9D990C5CDF03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B512C-397C-474A-B1C8-F8D646944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B25F-05AC-4A24-879F-9D990C5CDF03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B512C-397C-474A-B1C8-F8D646944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DB25F-05AC-4A24-879F-9D990C5CDF03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B512C-397C-474A-B1C8-F8D646944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DB25F-05AC-4A24-879F-9D990C5CDF03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B512C-397C-474A-B1C8-F8D6469443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 rot="21129823">
            <a:off x="326571" y="846114"/>
            <a:ext cx="3651991" cy="5040560"/>
            <a:chOff x="1540494" y="1312114"/>
            <a:chExt cx="1904862" cy="2614938"/>
          </a:xfrm>
        </p:grpSpPr>
        <p:pic>
          <p:nvPicPr>
            <p:cNvPr id="3" name="Рисунок 2" descr="13521-0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783586">
              <a:off x="1540494" y="1312114"/>
              <a:ext cx="1904862" cy="2614938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979712" y="198884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54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 rot="21054297">
            <a:off x="2893753" y="265266"/>
            <a:ext cx="3646963" cy="3655221"/>
            <a:chOff x="2752960" y="737868"/>
            <a:chExt cx="4414331" cy="4698949"/>
          </a:xfrm>
        </p:grpSpPr>
        <p:pic>
          <p:nvPicPr>
            <p:cNvPr id="6" name="Рисунок 5" descr="5eb857386ffe4bb99e2f80f9364370d9_800x800_c0d.jpe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701302">
              <a:off x="2752960" y="737868"/>
              <a:ext cx="4414331" cy="469894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772586">
              <a:off x="4374522" y="2300919"/>
              <a:ext cx="1064818" cy="83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491880" y="548681"/>
            <a:ext cx="6552728" cy="6309320"/>
            <a:chOff x="4174628" y="424566"/>
            <a:chExt cx="5299625" cy="6093393"/>
          </a:xfrm>
        </p:grpSpPr>
        <p:pic>
          <p:nvPicPr>
            <p:cNvPr id="10" name="Рисунок 9" descr="gm110-30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667283">
              <a:off x="4174628" y="424566"/>
              <a:ext cx="5299625" cy="609339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rot="410929">
              <a:off x="6573444" y="2762400"/>
              <a:ext cx="1066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4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395536" y="2276872"/>
            <a:ext cx="3096344" cy="914400"/>
          </a:xfrm>
          <a:prstGeom prst="rect">
            <a:avLst/>
          </a:prstGeom>
          <a:gradFill flip="none" rotWithShape="1">
            <a:gsLst>
              <a:gs pos="0">
                <a:srgbClr val="DCE569">
                  <a:shade val="30000"/>
                  <a:satMod val="115000"/>
                </a:srgbClr>
              </a:gs>
              <a:gs pos="50000">
                <a:srgbClr val="DCE569">
                  <a:shade val="67500"/>
                  <a:satMod val="115000"/>
                </a:srgbClr>
              </a:gs>
              <a:gs pos="100000">
                <a:srgbClr val="DCE569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3928" y="1628800"/>
            <a:ext cx="1512168" cy="648072"/>
          </a:xfrm>
          <a:prstGeom prst="rect">
            <a:avLst/>
          </a:prstGeom>
          <a:gradFill flip="none" rotWithShape="1">
            <a:gsLst>
              <a:gs pos="0">
                <a:srgbClr val="C2C2C2">
                  <a:shade val="30000"/>
                  <a:satMod val="115000"/>
                </a:srgbClr>
              </a:gs>
              <a:gs pos="50000">
                <a:srgbClr val="C2C2C2">
                  <a:shade val="67500"/>
                  <a:satMod val="115000"/>
                </a:srgbClr>
              </a:gs>
              <a:gs pos="100000">
                <a:srgbClr val="C2C2C2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20072" y="2924944"/>
            <a:ext cx="3600400" cy="792088"/>
          </a:xfrm>
          <a:prstGeom prst="rect">
            <a:avLst/>
          </a:prstGeom>
          <a:solidFill>
            <a:srgbClr val="E9D5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ДЕЛЕНИЕ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Презентации Скачать Бесплатно - Как написать реферат на 5?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 l="2666" t="4456" r="2097" b="4134"/>
          <a:stretch>
            <a:fillRect/>
          </a:stretch>
        </p:blipFill>
        <p:spPr bwMode="auto">
          <a:xfrm>
            <a:off x="-145032" y="0"/>
            <a:ext cx="9289032" cy="6858000"/>
          </a:xfrm>
          <a:prstGeom prst="rect">
            <a:avLst/>
          </a:prstGeom>
          <a:noFill/>
        </p:spPr>
      </p:pic>
      <p:grpSp>
        <p:nvGrpSpPr>
          <p:cNvPr id="13" name="Группа 12"/>
          <p:cNvGrpSpPr/>
          <p:nvPr/>
        </p:nvGrpSpPr>
        <p:grpSpPr>
          <a:xfrm>
            <a:off x="971600" y="1196752"/>
            <a:ext cx="4680520" cy="648072"/>
            <a:chOff x="971600" y="908720"/>
            <a:chExt cx="4680520" cy="648072"/>
          </a:xfrm>
        </p:grpSpPr>
        <p:sp>
          <p:nvSpPr>
            <p:cNvPr id="5" name="Овал 4"/>
            <p:cNvSpPr/>
            <p:nvPr/>
          </p:nvSpPr>
          <p:spPr>
            <a:xfrm>
              <a:off x="971600" y="908720"/>
              <a:ext cx="648072" cy="64807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1835696" y="908720"/>
              <a:ext cx="648072" cy="64807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2627784" y="908720"/>
              <a:ext cx="648072" cy="64807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3419872" y="908720"/>
              <a:ext cx="648072" cy="64807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4211960" y="908720"/>
              <a:ext cx="648072" cy="64807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5004048" y="908720"/>
              <a:ext cx="648072" cy="64807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99592" y="404664"/>
            <a:ext cx="3536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3175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БЫЛО 6 КРУЖК</a:t>
            </a:r>
            <a:r>
              <a:rPr lang="uk-UA" sz="2800" b="1" dirty="0" smtClean="0">
                <a:ln w="3175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endParaRPr lang="ru-RU" sz="2800" b="1" dirty="0">
              <a:ln w="3175">
                <a:noFill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9592" y="2276872"/>
            <a:ext cx="4919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ln w="3175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РАЗЛОЖИЛИ  НА </a:t>
            </a:r>
            <a:r>
              <a:rPr lang="uk-UA" sz="3200" b="1" dirty="0" smtClean="0">
                <a:ln w="3175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2800" b="1" dirty="0" smtClean="0">
                <a:ln w="3175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КУЧКИ</a:t>
            </a:r>
            <a:endParaRPr lang="ru-RU" sz="2800" b="1" dirty="0">
              <a:ln w="3175">
                <a:noFill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555776" y="2924944"/>
            <a:ext cx="1584176" cy="1008112"/>
            <a:chOff x="2555776" y="1052736"/>
            <a:chExt cx="1584176" cy="100811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2555776" y="1052736"/>
              <a:ext cx="0" cy="1008112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4139952" y="1052736"/>
              <a:ext cx="0" cy="1008112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467544" y="4293096"/>
            <a:ext cx="7913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n w="3175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СКОЛЬКО КРУЖКОВ В КАЖДОЙ КУЧКЕ?</a:t>
            </a:r>
            <a:endParaRPr lang="ru-RU" sz="2800" b="1" dirty="0">
              <a:ln w="3175">
                <a:noFill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123728" y="908720"/>
            <a:ext cx="187220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971600" y="2780928"/>
            <a:ext cx="2376264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644008" y="4797152"/>
            <a:ext cx="187220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1520" y="5085184"/>
            <a:ext cx="65375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: 3 = 2 (</a:t>
            </a:r>
            <a:r>
              <a:rPr lang="uk-UA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</a:t>
            </a:r>
            <a:r>
              <a:rPr lang="uk-U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.) – </a:t>
            </a:r>
            <a:r>
              <a:rPr lang="uk-UA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каждой</a:t>
            </a:r>
            <a:r>
              <a:rPr lang="uk-UA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кучке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48264" y="5229200"/>
            <a:ext cx="1794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1 КУЧКЕ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91680" y="5877272"/>
            <a:ext cx="5601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ДЕЛЕНИЕ НА РАВНЫЕ ЧАСТИ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4722 L -0.00382 0.2861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3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3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3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  <p:bldP spid="14" grpId="0"/>
      <p:bldP spid="19" grpId="0"/>
      <p:bldP spid="27" grpId="0"/>
      <p:bldP spid="28" grpId="0" build="allAtOnce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Презентации Скачать Бесплатно - Как написать реферат на 5?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 l="2666" t="4456" r="2097" b="4134"/>
          <a:stretch>
            <a:fillRect/>
          </a:stretch>
        </p:blipFill>
        <p:spPr bwMode="auto">
          <a:xfrm>
            <a:off x="-145032" y="0"/>
            <a:ext cx="9289032" cy="6858000"/>
          </a:xfrm>
          <a:prstGeom prst="rect">
            <a:avLst/>
          </a:prstGeom>
          <a:noFill/>
        </p:spPr>
      </p:pic>
      <p:grpSp>
        <p:nvGrpSpPr>
          <p:cNvPr id="4" name="Группа 12"/>
          <p:cNvGrpSpPr/>
          <p:nvPr/>
        </p:nvGrpSpPr>
        <p:grpSpPr>
          <a:xfrm>
            <a:off x="971600" y="1196752"/>
            <a:ext cx="4680520" cy="648072"/>
            <a:chOff x="971600" y="908720"/>
            <a:chExt cx="4680520" cy="648072"/>
          </a:xfrm>
        </p:grpSpPr>
        <p:sp>
          <p:nvSpPr>
            <p:cNvPr id="5" name="Овал 4"/>
            <p:cNvSpPr/>
            <p:nvPr/>
          </p:nvSpPr>
          <p:spPr>
            <a:xfrm>
              <a:off x="971600" y="908720"/>
              <a:ext cx="648072" cy="64807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1835696" y="908720"/>
              <a:ext cx="648072" cy="64807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2627784" y="908720"/>
              <a:ext cx="648072" cy="64807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419872" y="908720"/>
              <a:ext cx="648072" cy="64807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4211960" y="908720"/>
              <a:ext cx="648072" cy="64807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5004048" y="908720"/>
              <a:ext cx="648072" cy="64807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55576" y="404664"/>
            <a:ext cx="3536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3175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БЫЛО 6 КРУЖК</a:t>
            </a:r>
            <a:r>
              <a:rPr lang="uk-UA" sz="2800" b="1" dirty="0" smtClean="0">
                <a:ln w="3175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endParaRPr lang="ru-RU" sz="2800" b="1" dirty="0">
              <a:ln w="3175">
                <a:noFill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2276872"/>
            <a:ext cx="7921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ln w="3175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РАЗЛОЖИЛИ  НА  КУЧКИ  ПО 3 В КАЖДУЮ</a:t>
            </a:r>
            <a:endParaRPr lang="ru-RU" sz="2800" b="1" dirty="0">
              <a:ln w="3175">
                <a:noFill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347864" y="2852936"/>
            <a:ext cx="0" cy="100811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71600" y="4293096"/>
            <a:ext cx="53387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ln w="3175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СКОЛЬКО  ВЫШЛО  </a:t>
            </a:r>
            <a:r>
              <a:rPr lang="uk-UA" sz="2800" b="1" dirty="0" err="1" smtClean="0">
                <a:ln w="3175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КУЧЕК</a:t>
            </a:r>
            <a:r>
              <a:rPr lang="uk-UA" sz="2800" b="1" dirty="0" smtClean="0">
                <a:ln w="3175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ln w="3175">
                <a:noFill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123728" y="908720"/>
            <a:ext cx="187220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971600" y="2780928"/>
            <a:ext cx="208823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644008" y="4797152"/>
            <a:ext cx="187220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1520" y="5085184"/>
            <a:ext cx="53278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: 3 = 2 (куч.) – </a:t>
            </a:r>
            <a:r>
              <a:rPr lang="uk-UA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вышло</a:t>
            </a:r>
            <a:r>
              <a:rPr lang="uk-U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91680" y="5877272"/>
            <a:ext cx="5585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ДЕЛЕНИЕ  ПО СОДЕРЖАНИЮ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5436096" y="2780928"/>
            <a:ext cx="252028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0741E-7 L 0.004 0.2678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9" grpId="0"/>
      <p:bldP spid="27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резентации программы для - Обучаем персонал - Компания &quot;Эфф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81258" cy="6896100"/>
          </a:xfrm>
          <a:prstGeom prst="rect">
            <a:avLst/>
          </a:prstGeom>
          <a:noFill/>
        </p:spPr>
      </p:pic>
      <p:pic>
        <p:nvPicPr>
          <p:cNvPr id="16" name="Рисунок 15" descr="255-59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4005064"/>
            <a:ext cx="2921901" cy="2191426"/>
          </a:xfrm>
          <a:prstGeom prst="rect">
            <a:avLst/>
          </a:prstGeom>
        </p:spPr>
      </p:pic>
      <p:pic>
        <p:nvPicPr>
          <p:cNvPr id="17" name="Рисунок 16" descr="255-59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4088" y="4005064"/>
            <a:ext cx="2921901" cy="2191426"/>
          </a:xfrm>
          <a:prstGeom prst="rect">
            <a:avLst/>
          </a:prstGeom>
        </p:spPr>
      </p:pic>
      <p:pic>
        <p:nvPicPr>
          <p:cNvPr id="10" name="Рисунок 9" descr="clementin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4" t="7476" r="16925" b="5901"/>
          <a:stretch>
            <a:fillRect/>
          </a:stretch>
        </p:blipFill>
        <p:spPr>
          <a:xfrm rot="845990">
            <a:off x="2411760" y="1268760"/>
            <a:ext cx="895518" cy="864096"/>
          </a:xfrm>
          <a:prstGeom prst="rect">
            <a:avLst/>
          </a:prstGeom>
        </p:spPr>
      </p:pic>
      <p:pic>
        <p:nvPicPr>
          <p:cNvPr id="6" name="Рисунок 5" descr="clementin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4" t="7476" r="16925" b="5901"/>
          <a:stretch>
            <a:fillRect/>
          </a:stretch>
        </p:blipFill>
        <p:spPr>
          <a:xfrm>
            <a:off x="3131840" y="1484784"/>
            <a:ext cx="895518" cy="864096"/>
          </a:xfrm>
          <a:prstGeom prst="rect">
            <a:avLst/>
          </a:prstGeom>
        </p:spPr>
      </p:pic>
      <p:pic>
        <p:nvPicPr>
          <p:cNvPr id="13" name="Рисунок 12" descr="clementin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4" t="7476" r="16925" b="5901"/>
          <a:stretch>
            <a:fillRect/>
          </a:stretch>
        </p:blipFill>
        <p:spPr>
          <a:xfrm>
            <a:off x="2483768" y="476672"/>
            <a:ext cx="895518" cy="864096"/>
          </a:xfrm>
          <a:prstGeom prst="rect">
            <a:avLst/>
          </a:prstGeom>
        </p:spPr>
      </p:pic>
      <p:pic>
        <p:nvPicPr>
          <p:cNvPr id="5" name="Рисунок 4" descr="clementin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4" t="7476" r="16925" b="5901"/>
          <a:stretch>
            <a:fillRect/>
          </a:stretch>
        </p:blipFill>
        <p:spPr>
          <a:xfrm>
            <a:off x="3419872" y="548680"/>
            <a:ext cx="895518" cy="864096"/>
          </a:xfrm>
          <a:prstGeom prst="rect">
            <a:avLst/>
          </a:prstGeom>
        </p:spPr>
      </p:pic>
      <p:pic>
        <p:nvPicPr>
          <p:cNvPr id="12" name="Рисунок 11" descr="clementin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4" t="7476" r="16925" b="5901"/>
          <a:stretch>
            <a:fillRect/>
          </a:stretch>
        </p:blipFill>
        <p:spPr>
          <a:xfrm>
            <a:off x="4211960" y="476672"/>
            <a:ext cx="895518" cy="864096"/>
          </a:xfrm>
          <a:prstGeom prst="rect">
            <a:avLst/>
          </a:prstGeom>
        </p:spPr>
      </p:pic>
      <p:pic>
        <p:nvPicPr>
          <p:cNvPr id="11" name="Рисунок 10" descr="clementin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4" t="7476" r="16925" b="5901"/>
          <a:stretch>
            <a:fillRect/>
          </a:stretch>
        </p:blipFill>
        <p:spPr>
          <a:xfrm>
            <a:off x="3779912" y="1196752"/>
            <a:ext cx="895518" cy="864096"/>
          </a:xfrm>
          <a:prstGeom prst="rect">
            <a:avLst/>
          </a:prstGeom>
        </p:spPr>
      </p:pic>
      <p:pic>
        <p:nvPicPr>
          <p:cNvPr id="14" name="Рисунок 13" descr="clementin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4" t="7476" r="16925" b="5901"/>
          <a:stretch>
            <a:fillRect/>
          </a:stretch>
        </p:blipFill>
        <p:spPr>
          <a:xfrm>
            <a:off x="4572000" y="1124744"/>
            <a:ext cx="895518" cy="864096"/>
          </a:xfrm>
          <a:prstGeom prst="rect">
            <a:avLst/>
          </a:prstGeom>
        </p:spPr>
      </p:pic>
      <p:pic>
        <p:nvPicPr>
          <p:cNvPr id="15" name="Рисунок 14" descr="clementin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4" t="7476" r="16925" b="5901"/>
          <a:stretch>
            <a:fillRect/>
          </a:stretch>
        </p:blipFill>
        <p:spPr>
          <a:xfrm>
            <a:off x="5220072" y="548680"/>
            <a:ext cx="895518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39 3.33333E-6 C -0.02326 0.05231 -0.03316 0.11828 -0.00781 0.17291 C -0.00329 0.19537 -0.00052 0.20185 0.01077 0.22014 C 0.01493 0.22754 0.02361 0.24259 0.02361 0.24282 C 0.02084 0.27523 0.02674 0.31157 -0.00121 0.34375 C -0.00503 0.35393 -0.00711 0.38032 -0.03264 0.38865 " pathEditMode="relative" rAng="0" ptsTypes="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" y="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18 0.08009 C 0.03438 0.08426 0.04132 0.09838 0.04948 0.10648 C 0.05782 0.11458 0.06684 0.1206 0.07518 0.1287 C 0.08768 0.14097 0.09931 0.15301 0.11302 0.16296 C 0.11979 0.16782 0.12379 0.17268 0.13125 0.17523 C 0.13889 0.18287 0.1474 0.18842 0.15556 0.19537 C 0.16667 0.20486 0.17466 0.2162 0.18733 0.22153 C 0.20556 0.24028 0.18229 0.21829 0.19948 0.22963 C 0.20278 0.23171 0.20573 0.23866 0.20851 0.2419 C 0.21841 0.25301 0.23229 0.26366 0.24479 0.26805 C 0.25209 0.27546 0.26441 0.27963 0.27361 0.28217 C 0.29011 0.29352 0.30747 0.30694 0.32066 0.32454 C 0.32795 0.33426 0.33316 0.35416 0.34184 0.36111 C 0.35104 0.36852 0.34341 0.35903 0.34792 0.36504 " pathEditMode="relative" ptsTypes="fffffffffffff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35 -0.01042 C -0.02309 0.01157 -0.01545 0.03217 -0.01319 0.05416 C -0.01181 0.06875 -0.01128 0.08287 -0.00729 0.09653 C -0.00608 0.11065 -0.00556 0.12106 0.00035 0.13287 C 0.00087 0.13565 0.00104 0.13842 0.00191 0.14097 C 0.0026 0.14328 0.00434 0.14467 0.00486 0.14699 C 0.01007 0.17245 0.00278 0.15555 0.00937 0.16921 C 0.01354 0.19676 0.02187 0.22384 0.02917 0.25023 C 0.03385 0.26736 0.0349 0.28657 0.04132 0.30254 C 0.04288 0.31875 0.04167 0.33611 0.0474 0.35115 C 0.05122 0.37338 0.05434 0.40764 0.03819 0.42176 C 0.03576 0.43264 0.03802 0.42639 0.02917 0.43796 C 0.02656 0.44143 0.02431 0.4456 0.02309 0.45023 C 0.02257 0.45231 0.02257 0.45463 0.02153 0.45625 C 0.01649 0.46435 0.01701 0.45671 0.01701 0.46227 " pathEditMode="relative" rAng="0" ptsTypes="ffffffffffffff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0" y="2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36 0.07916 C 0.025 0.08171 0.02274 0.08356 0.03159 0.0912 C 0.03889 0.10439 0.05052 0.11041 0.06041 0.11967 C 0.06632 0.12523 0.07864 0.13564 0.07864 0.13564 C 0.08854 0.15324 0.10156 0.16805 0.11805 0.17199 C 0.1283 0.18055 0.13698 0.19513 0.14826 0.20046 C 0.15902 0.21458 0.15434 0.20833 0.16198 0.21851 C 0.16354 0.2206 0.16649 0.22453 0.16649 0.22453 C 0.175 0.24814 0.1625 0.21689 0.17552 0.23865 C 0.17812 0.24305 0.17916 0.24838 0.18159 0.253 C 0.18385 0.2574 0.18698 0.26064 0.18923 0.26504 C 0.19045 0.26759 0.19132 0.27037 0.19218 0.27314 C 0.19288 0.275 0.19288 0.27731 0.19375 0.27916 C 0.1993 0.29074 0.20746 0.30694 0.21493 0.31759 C 0.21927 0.33125 0.22586 0.3412 0.23159 0.35393 C 0.23628 0.36435 0.23281 0.36041 0.23923 0.37013 C 0.24114 0.37291 0.24357 0.37523 0.24531 0.37824 C 0.26024 0.40486 0.24739 0.38703 0.2559 0.39838 C 0.2592 0.40995 0.26232 0.42175 0.26649 0.43263 C 0.26597 0.43657 0.26527 0.44629 0.26336 0.45092 C 0.26041 0.4581 0.2533 0.46805 0.25277 0.47708 C 0.25243 0.48518 0.25277 0.49328 0.25277 0.50138 " pathEditMode="relative" ptsTypes="fffffffffffffffffffffA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7 0.07593 C 0.0066 0.07662 0.00278 0.07639 -0.00052 0.07801 C -0.00643 0.08079 -0.01077 0.08959 -0.01563 0.09422 C -0.01754 0.09607 -0.01979 0.09653 -0.0217 0.09815 C -0.02969 0.10463 -0.03507 0.11436 -0.04445 0.11829 C -0.05104 0.12732 -0.06268 0.13843 -0.0717 0.1426 C -0.08386 0.1588 -0.10018 0.16806 -0.11406 0.18102 C -0.11528 0.18218 -0.11615 0.1838 -0.11719 0.18496 C -0.12014 0.18843 -0.12292 0.19236 -0.12622 0.19514 C -0.12847 0.19699 -0.13143 0.19746 -0.13386 0.19908 C -0.14965 0.20949 -0.1658 0.21968 -0.18229 0.22755 C -0.19306 0.23264 -0.20295 0.24074 -0.21406 0.24352 C -0.22656 0.25394 -0.23698 0.26158 -0.24896 0.27385 C -0.25018 0.27523 -0.25208 0.275 -0.25347 0.27593 C -0.2599 0.28033 -0.25608 0.27917 -0.26111 0.28403 C -0.27136 0.29422 -0.28004 0.30186 -0.28681 0.31644 C -0.28906 0.33866 -0.28837 0.37153 -0.30347 0.38704 C -0.30434 0.38797 -0.32656 0.40857 -0.32778 0.40926 C -0.3309 0.41065 -0.33681 0.41528 -0.33681 0.41528 " pathEditMode="relative" ptsTypes="ffffffffffffffffff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47 0.01065 C 0.06753 0.02338 0.06927 0.03333 0.07917 0.05115 C 0.08646 0.06412 0.09583 0.07708 0.10191 0.09143 C 0.10434 0.09722 0.10538 0.10416 0.10798 0.10972 C 0.11042 0.11504 0.11441 0.11875 0.11701 0.12384 C 0.13542 0.15856 0.15347 0.19051 0.17621 0.22083 C 0.17951 0.22523 0.18073 0.23194 0.18368 0.23703 C 0.18628 0.24143 0.19028 0.24467 0.19288 0.24907 C 0.20017 0.26157 0.20312 0.27176 0.2125 0.28148 C 0.22118 0.29953 0.2316 0.3206 0.24427 0.33403 C 0.24722 0.3456 0.24358 0.33495 0.25191 0.34606 C 0.26007 0.35694 0.26788 0.37315 0.27917 0.37847 C 0.28316 0.38842 0.28507 0.38912 0.29132 0.39653 C 0.29739 0.4037 0.30191 0.41018 0.30798 0.41666 C 0.31354 0.42268 0.31076 0.42754 0.31858 0.43078 C 0.32083 0.44282 0.32708 0.45393 0.3276 0.46736 C 0.32795 0.47731 0.3276 0.4875 0.3276 0.49745 " pathEditMode="relative" rAng="0" ptsTypes="ffffffffffffffff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00" y="2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 C -0.00052 0.0213 -0.00139 0.03194 -0.00313 0.05116 C -0.004 0.06065 -0.0066 0.07778 -0.0066 0.07801 C -0.00799 0.10231 -0.01216 0.12523 -0.01615 0.1456 C -0.01858 0.1581 -0.02049 0.17361 -0.02396 0.18264 C -0.02657 0.19884 -0.03073 0.21528 -0.03282 0.23218 C -0.03455 0.24699 -0.03351 0.23935 -0.03646 0.25486 C -0.03664 0.25694 -0.03698 0.2588 -0.03698 0.26088 C -0.03698 0.27199 -0.03681 0.2831 -0.03646 0.29375 C -0.03629 0.30093 -0.03542 0.30069 -0.03403 0.30602 C -0.03125 0.31736 -0.02726 0.32755 -0.02518 0.33912 C -0.02535 0.34653 -0.025 0.3544 -0.0257 0.36181 C -0.02587 0.36412 -0.02691 0.36412 -0.02743 0.36574 C -0.03004 0.37245 -0.03299 0.37731 -0.03577 0.38218 C -0.0375 0.38519 -0.03959 0.38519 -0.04115 0.38843 " pathEditMode="relative" rAng="0" ptsTypes="ffffffffffffffA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68 0.09444 C 0.0382 0.09722 0.03785 0.10046 0.03924 0.10254 C 0.04167 0.10625 0.04531 0.10787 0.04827 0.11064 C 0.04948 0.1118 0.05 0.11365 0.05122 0.11481 C 0.05417 0.11782 0.05729 0.12013 0.06042 0.12291 C 0.06667 0.12847 0.06702 0.12523 0.07257 0.12893 C 0.08768 0.13912 0.10174 0.15509 0.11493 0.16921 C 0.12413 0.17893 0.13212 0.19467 0.14375 0.19953 C 0.15278 0.21805 0.13924 0.19328 0.15278 0.20763 C 0.15399 0.20902 0.1533 0.21203 0.15434 0.21365 C 0.1592 0.22129 0.16563 0.22685 0.17101 0.23402 C 0.17813 0.24351 0.18472 0.25439 0.19219 0.26435 C 0.19479 0.27476 0.20452 0.28865 0.21042 0.29652 C 0.21268 0.30601 0.21563 0.31805 0.22101 0.32476 C 0.22518 0.3412 0.22986 0.35717 0.23455 0.37338 C 0.23629 0.38703 0.2375 0.40046 0.24063 0.41365 C 0.24011 0.42569 0.24097 0.43819 0.23924 0.45 C 0.23681 0.46643 0.19757 0.46597 0.19514 0.4662 C 0.18577 0.4706 0.17483 0.47152 0.16493 0.4743 C 0.16146 0.47893 0.1632 0.47847 0.16042 0.47847 " pathEditMode="relative" rAng="0" ptsTypes="fffffffffffffffffffA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1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резентации программы для - Обучаем персонал - Компания &quot;Эфф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81258" cy="6896100"/>
          </a:xfrm>
          <a:prstGeom prst="rect">
            <a:avLst/>
          </a:prstGeom>
          <a:noFill/>
        </p:spPr>
      </p:pic>
      <p:pic>
        <p:nvPicPr>
          <p:cNvPr id="18" name="Рисунок 17" descr="255-59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2852936"/>
            <a:ext cx="2921901" cy="2191426"/>
          </a:xfrm>
          <a:prstGeom prst="rect">
            <a:avLst/>
          </a:prstGeom>
        </p:spPr>
      </p:pic>
      <p:pic>
        <p:nvPicPr>
          <p:cNvPr id="19" name="Рисунок 18" descr="255-59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2564904"/>
            <a:ext cx="2921901" cy="2191426"/>
          </a:xfrm>
          <a:prstGeom prst="rect">
            <a:avLst/>
          </a:prstGeom>
        </p:spPr>
      </p:pic>
      <p:pic>
        <p:nvPicPr>
          <p:cNvPr id="16" name="Рисунок 15" descr="255-59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80" y="4221088"/>
            <a:ext cx="2921901" cy="2191426"/>
          </a:xfrm>
          <a:prstGeom prst="rect">
            <a:avLst/>
          </a:prstGeom>
        </p:spPr>
      </p:pic>
      <p:pic>
        <p:nvPicPr>
          <p:cNvPr id="17" name="Рисунок 16" descr="255-59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9992" y="4437112"/>
            <a:ext cx="2921901" cy="2191426"/>
          </a:xfrm>
          <a:prstGeom prst="rect">
            <a:avLst/>
          </a:prstGeom>
        </p:spPr>
      </p:pic>
      <p:pic>
        <p:nvPicPr>
          <p:cNvPr id="25" name="Рисунок 24" descr="255-59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2492896"/>
            <a:ext cx="2921901" cy="2191426"/>
          </a:xfrm>
          <a:prstGeom prst="rect">
            <a:avLst/>
          </a:prstGeom>
        </p:spPr>
      </p:pic>
      <p:grpSp>
        <p:nvGrpSpPr>
          <p:cNvPr id="21" name="Группа 20"/>
          <p:cNvGrpSpPr/>
          <p:nvPr/>
        </p:nvGrpSpPr>
        <p:grpSpPr>
          <a:xfrm>
            <a:off x="2411760" y="1268760"/>
            <a:ext cx="1615598" cy="1080120"/>
            <a:chOff x="2411760" y="1268760"/>
            <a:chExt cx="1615598" cy="1080120"/>
          </a:xfrm>
        </p:grpSpPr>
        <p:pic>
          <p:nvPicPr>
            <p:cNvPr id="10" name="Рисунок 9" descr="clementine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744" t="7476" r="16925" b="5901"/>
            <a:stretch>
              <a:fillRect/>
            </a:stretch>
          </p:blipFill>
          <p:spPr>
            <a:xfrm rot="845990">
              <a:off x="2411760" y="1268760"/>
              <a:ext cx="895518" cy="864096"/>
            </a:xfrm>
            <a:prstGeom prst="rect">
              <a:avLst/>
            </a:prstGeom>
          </p:spPr>
        </p:pic>
        <p:pic>
          <p:nvPicPr>
            <p:cNvPr id="6" name="Рисунок 5" descr="clementine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744" t="7476" r="16925" b="5901"/>
            <a:stretch>
              <a:fillRect/>
            </a:stretch>
          </p:blipFill>
          <p:spPr>
            <a:xfrm>
              <a:off x="3131840" y="1484784"/>
              <a:ext cx="895518" cy="864096"/>
            </a:xfrm>
            <a:prstGeom prst="rect">
              <a:avLst/>
            </a:prstGeom>
          </p:spPr>
        </p:pic>
      </p:grpSp>
      <p:grpSp>
        <p:nvGrpSpPr>
          <p:cNvPr id="22" name="Группа 21"/>
          <p:cNvGrpSpPr/>
          <p:nvPr/>
        </p:nvGrpSpPr>
        <p:grpSpPr>
          <a:xfrm>
            <a:off x="2483768" y="476672"/>
            <a:ext cx="1615598" cy="1080120"/>
            <a:chOff x="2483768" y="476672"/>
            <a:chExt cx="1615598" cy="1080120"/>
          </a:xfrm>
        </p:grpSpPr>
        <p:pic>
          <p:nvPicPr>
            <p:cNvPr id="13" name="Рисунок 12" descr="clementine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744" t="7476" r="16925" b="5901"/>
            <a:stretch>
              <a:fillRect/>
            </a:stretch>
          </p:blipFill>
          <p:spPr>
            <a:xfrm>
              <a:off x="2483768" y="476672"/>
              <a:ext cx="895518" cy="864096"/>
            </a:xfrm>
            <a:prstGeom prst="rect">
              <a:avLst/>
            </a:prstGeom>
          </p:spPr>
        </p:pic>
        <p:pic>
          <p:nvPicPr>
            <p:cNvPr id="5" name="Рисунок 4" descr="clementine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744" t="7476" r="16925" b="5901"/>
            <a:stretch>
              <a:fillRect/>
            </a:stretch>
          </p:blipFill>
          <p:spPr>
            <a:xfrm>
              <a:off x="3203848" y="692696"/>
              <a:ext cx="895518" cy="864096"/>
            </a:xfrm>
            <a:prstGeom prst="rect">
              <a:avLst/>
            </a:prstGeom>
          </p:spPr>
        </p:pic>
      </p:grpSp>
      <p:grpSp>
        <p:nvGrpSpPr>
          <p:cNvPr id="24" name="Группа 23"/>
          <p:cNvGrpSpPr/>
          <p:nvPr/>
        </p:nvGrpSpPr>
        <p:grpSpPr>
          <a:xfrm>
            <a:off x="3779912" y="1124744"/>
            <a:ext cx="1687606" cy="936104"/>
            <a:chOff x="3779912" y="1124744"/>
            <a:chExt cx="1687606" cy="936104"/>
          </a:xfrm>
        </p:grpSpPr>
        <p:pic>
          <p:nvPicPr>
            <p:cNvPr id="11" name="Рисунок 10" descr="clementine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744" t="7476" r="16925" b="5901"/>
            <a:stretch>
              <a:fillRect/>
            </a:stretch>
          </p:blipFill>
          <p:spPr>
            <a:xfrm>
              <a:off x="3779912" y="1196752"/>
              <a:ext cx="895518" cy="864096"/>
            </a:xfrm>
            <a:prstGeom prst="rect">
              <a:avLst/>
            </a:prstGeom>
          </p:spPr>
        </p:pic>
        <p:pic>
          <p:nvPicPr>
            <p:cNvPr id="14" name="Рисунок 13" descr="clementine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744" t="7476" r="16925" b="5901"/>
            <a:stretch>
              <a:fillRect/>
            </a:stretch>
          </p:blipFill>
          <p:spPr>
            <a:xfrm>
              <a:off x="4572000" y="1124744"/>
              <a:ext cx="895518" cy="864096"/>
            </a:xfrm>
            <a:prstGeom prst="rect">
              <a:avLst/>
            </a:prstGeom>
          </p:spPr>
        </p:pic>
      </p:grpSp>
      <p:grpSp>
        <p:nvGrpSpPr>
          <p:cNvPr id="23" name="Группа 22"/>
          <p:cNvGrpSpPr/>
          <p:nvPr/>
        </p:nvGrpSpPr>
        <p:grpSpPr>
          <a:xfrm>
            <a:off x="4211960" y="476672"/>
            <a:ext cx="1903630" cy="936104"/>
            <a:chOff x="4211960" y="476672"/>
            <a:chExt cx="1903630" cy="936104"/>
          </a:xfrm>
        </p:grpSpPr>
        <p:pic>
          <p:nvPicPr>
            <p:cNvPr id="12" name="Рисунок 11" descr="clementine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744" t="7476" r="16925" b="5901"/>
            <a:stretch>
              <a:fillRect/>
            </a:stretch>
          </p:blipFill>
          <p:spPr>
            <a:xfrm>
              <a:off x="4211960" y="476672"/>
              <a:ext cx="895518" cy="864096"/>
            </a:xfrm>
            <a:prstGeom prst="rect">
              <a:avLst/>
            </a:prstGeom>
          </p:spPr>
        </p:pic>
        <p:pic>
          <p:nvPicPr>
            <p:cNvPr id="15" name="Рисунок 14" descr="clementine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744" t="7476" r="16925" b="5901"/>
            <a:stretch>
              <a:fillRect/>
            </a:stretch>
          </p:blipFill>
          <p:spPr>
            <a:xfrm>
              <a:off x="5220072" y="548680"/>
              <a:ext cx="895518" cy="86409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86 0.05787 C 0.00625 0.06759 0.00764 0.08078 0.01337 0.08796 C 0.01806 0.10879 0.03021 0.12662 0.04219 0.14051 C 0.04844 0.14768 0.05556 0.15717 0.06337 0.16088 C 0.07049 0.17037 0.0783 0.17477 0.0875 0.17893 C 0.09427 0.1875 0.10348 0.19352 0.11181 0.19907 C 0.11893 0.20926 0.11233 0.20115 0.13143 0.20926 C 0.13403 0.21041 0.13664 0.21157 0.13907 0.21342 C 0.14289 0.2162 0.14566 0.22153 0.14966 0.22338 C 0.15747 0.22708 0.16615 0.22615 0.17396 0.2294 C 0.17778 0.23472 0.17674 0.23449 0.18299 0.2375 C 0.1875 0.23981 0.1967 0.24352 0.1967 0.24375 C 0.2033 0.25301 0.1948 0.24213 0.2073 0.25162 C 0.20851 0.25254 0.20903 0.25486 0.21025 0.25578 C 0.21459 0.25949 0.22084 0.26273 0.22552 0.26574 C 0.23091 0.27338 0.23855 0.28009 0.24514 0.28611 C 0.24896 0.29375 0.25209 0.29606 0.2573 0.30231 C 0.26042 0.30602 0.26632 0.31435 0.26632 0.31458 C 0.26771 0.31967 0.26789 0.32199 0.27084 0.32639 C 0.27379 0.33078 0.28004 0.33865 0.28004 0.33889 C 0.28247 0.34884 0.28646 0.36574 0.29219 0.37291 C 0.29393 0.38032 0.2948 0.39097 0.29809 0.39722 C 0.30122 0.40324 0.30261 0.40833 0.30417 0.41528 C 0.30469 0.42129 0.30573 0.43356 0.30573 0.43379 " pathEditMode="relative" rAng="0" ptsTypes="fffffffffffffffffffffff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00" y="1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13 0.06829 C 0.01302 0.08009 0.00694 0.09213 -0.00105 0.10254 C -0.00782 0.11134 -0.01667 0.11481 -0.02379 0.12268 C -0.02934 0.12893 -0.02657 0.1287 -0.03282 0.13287 C -0.03802 0.13634 -0.03716 0.1331 -0.04202 0.13889 C -0.05209 0.15069 -0.06112 0.16273 -0.07379 0.16921 C -0.07917 0.17639 -0.08438 0.1831 -0.09046 0.18935 C -0.09393 0.19282 -0.10105 0.19954 -0.10105 0.19977 C -0.10521 0.2081 -0.11077 0.21528 -0.11459 0.22384 C -0.11858 0.23264 -0.12101 0.24166 -0.12535 0.25 C -0.12813 0.26643 -0.13612 0.26528 -0.14341 0.27639 " pathEditMode="relative" rAng="0" ptsTypes="ffffffffff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00" y="1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7 0.07083 C 0.01909 0.08402 0.03489 0.09328 0.046 0.09722 C 0.05052 0.09884 0.05954 0.10115 0.05954 0.10115 C 0.06996 0.11041 0.08229 0.11018 0.09444 0.11319 C 0.10677 0.12338 0.11979 0.12407 0.13385 0.12731 C 0.14774 0.13055 0.16093 0.13541 0.17482 0.1375 C 0.18524 0.1412 0.19427 0.14537 0.20503 0.14768 C 0.21354 0.14953 0.23072 0.1537 0.23072 0.1537 C 0.24132 0.16064 0.25364 0.1625 0.26406 0.1699 C 0.27135 0.17523 0.2776 0.18263 0.28541 0.18611 C 0.28941 0.19421 0.29201 0.19583 0.29895 0.19814 C 0.3026 0.20138 0.30572 0.20555 0.30954 0.20833 C 0.31666 0.21365 0.3302 0.21689 0.33385 0.22847 C 0.33472 0.23101 0.33385 0.23379 0.33385 0.23657 " pathEditMode="relative" ptsTypes="fffffffffffff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0.08449 C 0.01789 0.10278 0.0191 0.12246 0.01268 0.13912 C 0.01077 0.15162 0.00625 0.16134 0.00365 0.17338 C 0.00139 0.18357 0.0033 0.1838 -0.00086 0.19352 C -0.00607 0.20602 -0.01267 0.21829 -0.01909 0.22986 C -0.02413 0.25023 -0.01597 0.22199 -0.02517 0.24005 C -0.02639 0.24236 -0.02552 0.24583 -0.02673 0.24815 C -0.0283 0.25093 -0.03107 0.25162 -0.03281 0.25417 C -0.04323 0.26921 -0.05277 0.29352 -0.06614 0.30463 C -0.07014 0.3081 -0.07465 0.31065 -0.0783 0.31482 C -0.1052 0.34445 -0.07951 0.3206 -0.10243 0.35116 C -0.11354 0.36597 -0.12361 0.38264 -0.13281 0.39954 C -0.1408 0.41435 -0.14618 0.43218 -0.15243 0.44815 C -0.15538 0.45579 -0.16284 0.46667 -0.16614 0.47246 C -0.17135 0.48148 -0.17656 0.49144 -0.1842 0.49653 C -0.1908 0.5081 -0.18802 0.50139 -0.19184 0.5169 C -0.19236 0.51875 -0.19409 0.51921 -0.19496 0.52083 C -0.19705 0.52477 -0.19895 0.52894 -0.20086 0.53287 C -0.20191 0.53496 -0.20399 0.53912 -0.20399 0.53912 C -0.2059 0.54861 -0.20468 0.54468 -0.20694 0.55116 " pathEditMode="relative" ptsTypes="fffffffffffffffffff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4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wnloads\foto_na_1_sentyabrya_v_1_klas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4641"/>
          <a:stretch>
            <a:fillRect/>
          </a:stretch>
        </p:blipFill>
        <p:spPr bwMode="auto">
          <a:xfrm>
            <a:off x="1763688" y="2636912"/>
            <a:ext cx="5622294" cy="40210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908720"/>
            <a:ext cx="68166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7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Желаю</a:t>
            </a:r>
            <a:r>
              <a:rPr lang="uk-UA" sz="7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7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успехов</a:t>
            </a:r>
            <a:r>
              <a:rPr lang="uk-UA" sz="72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70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 Use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74</cp:revision>
  <dcterms:created xsi:type="dcterms:W3CDTF">2015-01-23T10:33:44Z</dcterms:created>
  <dcterms:modified xsi:type="dcterms:W3CDTF">2021-05-30T08:30:03Z</dcterms:modified>
</cp:coreProperties>
</file>