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60" r:id="rId3"/>
    <p:sldId id="261" r:id="rId4"/>
    <p:sldId id="275" r:id="rId5"/>
    <p:sldId id="279" r:id="rId6"/>
    <p:sldId id="257" r:id="rId7"/>
    <p:sldId id="276" r:id="rId8"/>
    <p:sldId id="258" r:id="rId9"/>
    <p:sldId id="266" r:id="rId10"/>
    <p:sldId id="277" r:id="rId11"/>
    <p:sldId id="264" r:id="rId12"/>
    <p:sldId id="278" r:id="rId13"/>
    <p:sldId id="270" r:id="rId14"/>
    <p:sldId id="262" r:id="rId15"/>
    <p:sldId id="265" r:id="rId16"/>
    <p:sldId id="26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27"/>
  </p:normalViewPr>
  <p:slideViewPr>
    <p:cSldViewPr snapToGrid="0" snapToObjects="1">
      <p:cViewPr varScale="1">
        <p:scale>
          <a:sx n="116" d="100"/>
          <a:sy n="116" d="100"/>
        </p:scale>
        <p:origin x="4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5/30/21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DED098-3654-5D4C-9746-8A6A81A52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607" y="1298448"/>
            <a:ext cx="8560105" cy="3255264"/>
          </a:xfrm>
        </p:spPr>
        <p:txBody>
          <a:bodyPr>
            <a:normAutofit fontScale="90000"/>
          </a:bodyPr>
          <a:lstStyle/>
          <a:p>
            <a:r>
              <a:rPr lang="ru-RU" dirty="0"/>
              <a:t>Я изучаю английский: почему этот язык самый распространенный в мире?</a:t>
            </a:r>
            <a:br>
              <a:rPr lang="ru-RU" dirty="0"/>
            </a:br>
            <a:r>
              <a:rPr lang="ru-RU" sz="4900" dirty="0"/>
              <a:t>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D0A68A-D60F-804F-B7E4-2923805729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1860" y="4670246"/>
            <a:ext cx="7853355" cy="914400"/>
          </a:xfrm>
        </p:spPr>
        <p:txBody>
          <a:bodyPr/>
          <a:lstStyle/>
          <a:p>
            <a:r>
              <a:rPr lang="ru-RU" sz="2400" dirty="0" err="1"/>
              <a:t>Бердюгина</a:t>
            </a:r>
            <a:r>
              <a:rPr lang="ru-RU" sz="2400" dirty="0"/>
              <a:t> Анастасия, 7 Б класс</a:t>
            </a:r>
          </a:p>
        </p:txBody>
      </p:sp>
      <p:pic>
        <p:nvPicPr>
          <p:cNvPr id="46082" name="Picture 2">
            <a:extLst>
              <a:ext uri="{FF2B5EF4-FFF2-40B4-BE49-F238E27FC236}">
                <a16:creationId xmlns:a16="http://schemas.microsoft.com/office/drawing/2014/main" id="{2019ED17-8AA3-9B47-8DE7-8D87D9518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1143000"/>
            <a:ext cx="3048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46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584CA-0026-9A43-B4A4-D841624CE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language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D5F712-B078-7346-B12F-82780BB98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>
            <a:extLst>
              <a:ext uri="{FF2B5EF4-FFF2-40B4-BE49-F238E27FC236}">
                <a16:creationId xmlns:a16="http://schemas.microsoft.com/office/drawing/2014/main" id="{15769549-80C1-4241-ADE0-7AE50B972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532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0F8CC8-C6DA-5B49-A2C1-4C707D0E2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BDD1CF-4716-2B4F-9B96-1F514FFE9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8F985580-0F4B-4748-A0B4-1ED9DBF0F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825" y="-4572"/>
            <a:ext cx="9147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947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5604AF-4511-C241-81E2-97A046703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job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DEEB66-6B67-F947-9AF6-B5D1B1222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A58FE88A-584A-E44F-A367-DBB59C2952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4694" y="742428"/>
            <a:ext cx="8582400" cy="53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158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27C260-7C7D-6B4E-91B2-B9107974F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46939"/>
            <a:ext cx="3616349" cy="5678082"/>
          </a:xfrm>
        </p:spPr>
        <p:txBody>
          <a:bodyPr/>
          <a:lstStyle/>
          <a:p>
            <a:r>
              <a:rPr lang="en-US" dirty="0"/>
              <a:t>Travelling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81ADCD-B5C7-E840-8849-105547D88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>
            <a:extLst>
              <a:ext uri="{FF2B5EF4-FFF2-40B4-BE49-F238E27FC236}">
                <a16:creationId xmlns:a16="http://schemas.microsoft.com/office/drawing/2014/main" id="{BB01902F-C4FB-5741-B412-3A806A409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339" y="218416"/>
            <a:ext cx="6533112" cy="48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>
            <a:extLst>
              <a:ext uri="{FF2B5EF4-FFF2-40B4-BE49-F238E27FC236}">
                <a16:creationId xmlns:a16="http://schemas.microsoft.com/office/drawing/2014/main" id="{5A4F3C9F-D30D-DF4B-A138-0EC1312773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365" y="4657264"/>
            <a:ext cx="6920940" cy="215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578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EB8B76-120C-FE48-BA86-7C354F197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96E9EC-7E72-F74B-AD49-E539FD99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B3676EAF-3ABF-B646-99B8-C9F77467A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5300" y="0"/>
            <a:ext cx="9156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802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35B54E-2037-3044-8671-B4F69B9DC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8FB68B-AB2E-D74A-AF80-5C82249078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8B5A1854-2EC8-BE4A-88DD-A655F15602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2346" y="0"/>
            <a:ext cx="86009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3844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DD765-473C-5547-AAE4-9AC106CA7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Английский доступен!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C068F2-3F4C-7746-8024-9EF29B474E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8" name="Picture 4">
            <a:extLst>
              <a:ext uri="{FF2B5EF4-FFF2-40B4-BE49-F238E27FC236}">
                <a16:creationId xmlns:a16="http://schemas.microsoft.com/office/drawing/2014/main" id="{62CC11BB-EFEF-584C-A9A3-5A6B5E216F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0" y="606864"/>
            <a:ext cx="9144000" cy="563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598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07A9EE-B6A6-0044-9A8F-4BED8FB8F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English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D8847E-98A4-CD4F-8AFE-A05B6C887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B6D5849-911F-4B40-A1C5-6A0F48793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-457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04010ADB-A6F8-2442-9D80-59C44D50AC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7882" y="3805428"/>
            <a:ext cx="36576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726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379FE4-19B5-DE46-AAA1-0B21AD05C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Особенности английского языка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1604FB-9CBC-5747-B417-8871CF1B1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E8E7E65-A7A5-C14A-86FB-3C6C47586C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62868" y="3797148"/>
            <a:ext cx="8629880" cy="239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FCAC1088-2BCE-4242-B357-FE3A291F6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2868" y="749148"/>
            <a:ext cx="4064000" cy="260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3E7E14AE-0315-B34E-B2C5-63453FB5F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749148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812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A41436-9162-E847-A0B0-6BE0142F3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facts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24DA8E-B113-9F48-A7C1-99EDF3BD3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FCB4E730-1141-D14C-A141-40488ABD84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100" y="348436"/>
            <a:ext cx="8851900" cy="615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83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B93B92-2700-C747-9B5A-2CE2146A2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DCD8F2-92E3-6E4C-BA87-6A5507301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>
            <a:extLst>
              <a:ext uri="{FF2B5EF4-FFF2-40B4-BE49-F238E27FC236}">
                <a16:creationId xmlns:a16="http://schemas.microsoft.com/office/drawing/2014/main" id="{F6B98DD4-BA6B-5445-88C8-9DDA9A516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6125" y="166428"/>
            <a:ext cx="10565875" cy="65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822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07D47C-8096-0E49-AD19-6019C06A8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Widely spoken language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B11F94-D2F1-A247-A7FE-72D063C8C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C7E802F-981A-BB43-BC7E-120A1681A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345" y="376428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903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284577-B2C1-754B-A86E-5C99638D8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257C17-3989-2044-9005-DB663138C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>
            <a:extLst>
              <a:ext uri="{FF2B5EF4-FFF2-40B4-BE49-F238E27FC236}">
                <a16:creationId xmlns:a16="http://schemas.microsoft.com/office/drawing/2014/main" id="{435E7808-5B8B-1047-A88D-8F35AE3BE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619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62A728-A56C-F546-A7A5-B2991E375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most common language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79FB2E-DE7B-EE4C-98C4-D23B5FD17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FB2729E-C676-594E-91A4-517B28994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158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DA5680-2EBE-CD47-B1D5-D9718E385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language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BF5484-C00E-CA45-884E-471FE2B82D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2AD4061D-2BF8-074A-935C-D169E990B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-457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932087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113</TotalTime>
  <Words>44</Words>
  <Application>Microsoft Macintosh PowerPoint</Application>
  <PresentationFormat>Широкоэкранный</PresentationFormat>
  <Paragraphs>13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Corbel</vt:lpstr>
      <vt:lpstr>Wingdings 2</vt:lpstr>
      <vt:lpstr>Рамка</vt:lpstr>
      <vt:lpstr>Я изучаю английский: почему этот язык самый распространенный в мире?  </vt:lpstr>
      <vt:lpstr>English</vt:lpstr>
      <vt:lpstr>Особенности английского языка</vt:lpstr>
      <vt:lpstr>Interesting facts </vt:lpstr>
      <vt:lpstr>Презентация PowerPoint</vt:lpstr>
      <vt:lpstr>Widely spoken language</vt:lpstr>
      <vt:lpstr>Reasons</vt:lpstr>
      <vt:lpstr>The most common language</vt:lpstr>
      <vt:lpstr>Global language</vt:lpstr>
      <vt:lpstr>International language</vt:lpstr>
      <vt:lpstr>Презентация PowerPoint</vt:lpstr>
      <vt:lpstr>Good job</vt:lpstr>
      <vt:lpstr>Travelling</vt:lpstr>
      <vt:lpstr>Презентация PowerPoint</vt:lpstr>
      <vt:lpstr>Презентация PowerPoint</vt:lpstr>
      <vt:lpstr>Английский доступен!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Зачем изучать английский язык </dc:title>
  <dc:creator>Никита Ваганов</dc:creator>
  <cp:lastModifiedBy>Никита Ваганов</cp:lastModifiedBy>
  <cp:revision>22</cp:revision>
  <dcterms:created xsi:type="dcterms:W3CDTF">2020-11-01T04:48:54Z</dcterms:created>
  <dcterms:modified xsi:type="dcterms:W3CDTF">2021-05-30T09:36:47Z</dcterms:modified>
</cp:coreProperties>
</file>