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6"/>
  </p:notesMasterIdLst>
  <p:sldIdLst>
    <p:sldId id="256" r:id="rId2"/>
    <p:sldId id="265" r:id="rId3"/>
    <p:sldId id="258" r:id="rId4"/>
    <p:sldId id="257" r:id="rId5"/>
    <p:sldId id="259" r:id="rId6"/>
    <p:sldId id="260" r:id="rId7"/>
    <p:sldId id="262" r:id="rId8"/>
    <p:sldId id="263" r:id="rId9"/>
    <p:sldId id="261" r:id="rId10"/>
    <p:sldId id="270" r:id="rId11"/>
    <p:sldId id="267" r:id="rId12"/>
    <p:sldId id="268" r:id="rId13"/>
    <p:sldId id="271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96" y="-6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E3A444-DD6B-4EA3-92A8-A17E41618FA8}" type="datetimeFigureOut">
              <a:rPr lang="ru-RU" smtClean="0"/>
              <a:t>12.12.2013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2B1546-9656-4906-A5BD-859A65D02E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50342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2B1546-9656-4906-A5BD-859A65D02E00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5259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0FA196-A34F-43F4-962D-41B10A4EA7A9}" type="datetimeFigureOut">
              <a:rPr lang="ru-RU" smtClean="0"/>
              <a:t>12.12.2013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CDF6EC-9ECA-46D2-9162-7BBF7E92D0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0FA196-A34F-43F4-962D-41B10A4EA7A9}" type="datetimeFigureOut">
              <a:rPr lang="ru-RU" smtClean="0"/>
              <a:t>12.12.2013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CDF6EC-9ECA-46D2-9162-7BBF7E92D0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0FA196-A34F-43F4-962D-41B10A4EA7A9}" type="datetimeFigureOut">
              <a:rPr lang="ru-RU" smtClean="0"/>
              <a:t>12.12.2013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CDF6EC-9ECA-46D2-9162-7BBF7E92D0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0FA196-A34F-43F4-962D-41B10A4EA7A9}" type="datetimeFigureOut">
              <a:rPr lang="ru-RU" smtClean="0"/>
              <a:t>12.12.2013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CDF6EC-9ECA-46D2-9162-7BBF7E92D0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0FA196-A34F-43F4-962D-41B10A4EA7A9}" type="datetimeFigureOut">
              <a:rPr lang="ru-RU" smtClean="0"/>
              <a:t>12.12.2013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CDF6EC-9ECA-46D2-9162-7BBF7E92D0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0FA196-A34F-43F4-962D-41B10A4EA7A9}" type="datetimeFigureOut">
              <a:rPr lang="ru-RU" smtClean="0"/>
              <a:t>12.12.2013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CDF6EC-9ECA-46D2-9162-7BBF7E92D0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0FA196-A34F-43F4-962D-41B10A4EA7A9}" type="datetimeFigureOut">
              <a:rPr lang="ru-RU" smtClean="0"/>
              <a:t>12.12.2013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CDF6EC-9ECA-46D2-9162-7BBF7E92D0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0FA196-A34F-43F4-962D-41B10A4EA7A9}" type="datetimeFigureOut">
              <a:rPr lang="ru-RU" smtClean="0"/>
              <a:t>12.12.2013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CDF6EC-9ECA-46D2-9162-7BBF7E92D0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0FA196-A34F-43F4-962D-41B10A4EA7A9}" type="datetimeFigureOut">
              <a:rPr lang="ru-RU" smtClean="0"/>
              <a:t>12.12.2013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CDF6EC-9ECA-46D2-9162-7BBF7E92D0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0FA196-A34F-43F4-962D-41B10A4EA7A9}" type="datetimeFigureOut">
              <a:rPr lang="ru-RU" smtClean="0"/>
              <a:t>12.12.2013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CDF6EC-9ECA-46D2-9162-7BBF7E92D0B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0FA196-A34F-43F4-962D-41B10A4EA7A9}" type="datetimeFigureOut">
              <a:rPr lang="ru-RU" smtClean="0"/>
              <a:t>12.12.2013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CDF6EC-9ECA-46D2-9162-7BBF7E92D0BF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50FA196-A34F-43F4-962D-41B10A4EA7A9}" type="datetimeFigureOut">
              <a:rPr lang="ru-RU" smtClean="0"/>
              <a:t>12.12.2013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ECDF6EC-9ECA-46D2-9162-7BBF7E92D0B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7" Type="http://schemas.openxmlformats.org/officeDocument/2006/relationships/image" Target="../media/image19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8.emf"/><Relationship Id="rId5" Type="http://schemas.openxmlformats.org/officeDocument/2006/relationships/image" Target="../media/image17.emf"/><Relationship Id="rId4" Type="http://schemas.openxmlformats.org/officeDocument/2006/relationships/image" Target="../media/image16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7200" dirty="0" smtClean="0"/>
              <a:t>It’s  fun</a:t>
            </a:r>
            <a:endParaRPr lang="ru-RU" sz="7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Activities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2287129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 the </a:t>
            </a:r>
            <a:r>
              <a:rPr lang="en-US" dirty="0" err="1" smtClean="0"/>
              <a:t>questions,please</a:t>
            </a:r>
            <a:r>
              <a:rPr lang="en-US" dirty="0" smtClean="0"/>
              <a:t>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b="1" dirty="0" smtClean="0"/>
              <a:t>   </a:t>
            </a:r>
            <a:endParaRPr lang="ru-RU" dirty="0"/>
          </a:p>
          <a:p>
            <a:r>
              <a:rPr lang="en-US" b="1" dirty="0"/>
              <a:t>1. </a:t>
            </a:r>
            <a:r>
              <a:rPr lang="en-US" b="1" dirty="0">
                <a:solidFill>
                  <a:schemeClr val="bg1"/>
                </a:solidFill>
              </a:rPr>
              <a:t>What is the skier wearing?</a:t>
            </a:r>
            <a:endParaRPr lang="ru-RU" dirty="0">
              <a:solidFill>
                <a:schemeClr val="bg1"/>
              </a:solidFill>
            </a:endParaRPr>
          </a:p>
          <a:p>
            <a:r>
              <a:rPr lang="en-US" b="1" dirty="0"/>
              <a:t>2. </a:t>
            </a:r>
            <a:r>
              <a:rPr lang="en-US" b="1" dirty="0">
                <a:solidFill>
                  <a:srgbClr val="002060"/>
                </a:solidFill>
              </a:rPr>
              <a:t>What about the children ?</a:t>
            </a:r>
            <a:endParaRPr lang="ru-RU" dirty="0">
              <a:solidFill>
                <a:srgbClr val="002060"/>
              </a:solidFill>
            </a:endParaRPr>
          </a:p>
          <a:p>
            <a:r>
              <a:rPr lang="en-US" b="1" dirty="0"/>
              <a:t> </a:t>
            </a:r>
            <a:r>
              <a:rPr lang="en-US" b="1" dirty="0" smtClean="0"/>
              <a:t>3</a:t>
            </a:r>
            <a:r>
              <a:rPr lang="en-US" b="1" dirty="0"/>
              <a:t>. </a:t>
            </a:r>
            <a:r>
              <a:rPr lang="en-US" b="1" dirty="0">
                <a:solidFill>
                  <a:schemeClr val="bg1"/>
                </a:solidFill>
              </a:rPr>
              <a:t>What seasons have you seen? </a:t>
            </a:r>
            <a:endParaRPr lang="ru-RU" dirty="0">
              <a:solidFill>
                <a:schemeClr val="bg1"/>
              </a:solidFill>
            </a:endParaRPr>
          </a:p>
          <a:p>
            <a:r>
              <a:rPr lang="en-US" b="1" dirty="0"/>
              <a:t>4. </a:t>
            </a:r>
            <a:r>
              <a:rPr lang="en-US" b="1" dirty="0">
                <a:solidFill>
                  <a:srgbClr val="002060"/>
                </a:solidFill>
              </a:rPr>
              <a:t>How does the snowman look in this?</a:t>
            </a:r>
            <a:endParaRPr lang="ru-RU" dirty="0">
              <a:solidFill>
                <a:srgbClr val="002060"/>
              </a:solidFill>
            </a:endParaRPr>
          </a:p>
          <a:p>
            <a:r>
              <a:rPr lang="en-US" b="1" dirty="0"/>
              <a:t>5. </a:t>
            </a:r>
            <a:r>
              <a:rPr lang="en-US" b="1" dirty="0">
                <a:solidFill>
                  <a:schemeClr val="bg1"/>
                </a:solidFill>
              </a:rPr>
              <a:t>What is the owl doing?</a:t>
            </a:r>
            <a:endParaRPr lang="ru-RU" dirty="0">
              <a:solidFill>
                <a:schemeClr val="bg1"/>
              </a:solidFill>
            </a:endParaRPr>
          </a:p>
          <a:p>
            <a:r>
              <a:rPr lang="en-US" b="1" dirty="0"/>
              <a:t>6. </a:t>
            </a:r>
            <a:r>
              <a:rPr lang="en-US" b="1" dirty="0">
                <a:solidFill>
                  <a:srgbClr val="002060"/>
                </a:solidFill>
              </a:rPr>
              <a:t>What is your </a:t>
            </a:r>
            <a:r>
              <a:rPr lang="en-US" b="1" dirty="0" err="1">
                <a:solidFill>
                  <a:srgbClr val="002060"/>
                </a:solidFill>
              </a:rPr>
              <a:t>favourite</a:t>
            </a:r>
            <a:r>
              <a:rPr lang="en-US" b="1" dirty="0">
                <a:solidFill>
                  <a:srgbClr val="002060"/>
                </a:solidFill>
              </a:rPr>
              <a:t> activity?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800" u="sng" dirty="0">
                <a:latin typeface="Calibri"/>
                <a:ea typeface="Calibri"/>
                <a:cs typeface="Times New Roman"/>
              </a:rPr>
              <a:t>You can use these words:</a:t>
            </a:r>
            <a:endParaRPr lang="ru-RU" sz="12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800" b="1" dirty="0">
                <a:latin typeface="Calibri"/>
                <a:ea typeface="Calibri"/>
                <a:cs typeface="Times New Roman"/>
              </a:rPr>
              <a:t>Jacket, trousers, boots</a:t>
            </a:r>
            <a:endParaRPr lang="ru-RU" sz="12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800" b="1" dirty="0">
                <a:latin typeface="Calibri"/>
                <a:ea typeface="Calibri"/>
                <a:cs typeface="Times New Roman"/>
              </a:rPr>
              <a:t>Cap, jumper, scarf, gloves, trousers</a:t>
            </a:r>
            <a:endParaRPr lang="ru-RU" sz="12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800" b="1" dirty="0">
                <a:latin typeface="Calibri"/>
                <a:ea typeface="Calibri"/>
                <a:cs typeface="Times New Roman"/>
              </a:rPr>
              <a:t>Winter, spring,  summer, autumn</a:t>
            </a:r>
            <a:endParaRPr lang="ru-RU" sz="12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800" b="1" dirty="0">
                <a:latin typeface="Calibri"/>
                <a:ea typeface="Calibri"/>
                <a:cs typeface="Times New Roman"/>
              </a:rPr>
              <a:t>Look great, look great, terrible</a:t>
            </a:r>
            <a:endParaRPr lang="ru-RU" sz="12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800" b="1" dirty="0">
                <a:latin typeface="Calibri"/>
                <a:ea typeface="Calibri"/>
                <a:cs typeface="Times New Roman"/>
              </a:rPr>
              <a:t>Go skiing, make a snowman, go camping, watch TV, read a book, have a picnic </a:t>
            </a:r>
            <a:endParaRPr lang="ru-RU" sz="1200" dirty="0"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693035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1787" y="908720"/>
            <a:ext cx="5938837" cy="419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77514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311953"/>
            <a:ext cx="3930650" cy="33123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412776"/>
            <a:ext cx="3930650" cy="4146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4211960" y="2420888"/>
            <a:ext cx="41372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Calibri"/>
                <a:ea typeface="Calibri"/>
                <a:cs typeface="Times New Roman"/>
              </a:rPr>
              <a:t>go camping in the summer when it is hot.</a:t>
            </a:r>
            <a:endParaRPr lang="ru-RU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2968137"/>
            <a:ext cx="5938837" cy="41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2761" y="3373805"/>
            <a:ext cx="5938837" cy="41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2761" y="3748946"/>
            <a:ext cx="5938837" cy="41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9279" y="4211406"/>
            <a:ext cx="5938837" cy="41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0157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 flipV="1">
            <a:off x="480060" y="4098807"/>
            <a:ext cx="8183880" cy="803512"/>
          </a:xfrm>
        </p:spPr>
        <p:txBody>
          <a:bodyPr>
            <a:noAutofit/>
          </a:bodyPr>
          <a:lstStyle/>
          <a:p>
            <a:r>
              <a:rPr lang="en-US" sz="8000" dirty="0" smtClean="0"/>
              <a:t> </a:t>
            </a:r>
            <a:endParaRPr lang="ru-RU" sz="8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0050" y="2366963"/>
            <a:ext cx="5803900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789543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4878" y="1916832"/>
            <a:ext cx="8641577" cy="1828800"/>
          </a:xfrm>
        </p:spPr>
        <p:txBody>
          <a:bodyPr/>
          <a:lstStyle/>
          <a:p>
            <a:r>
              <a:rPr lang="en-US" dirty="0" smtClean="0"/>
              <a:t> </a:t>
            </a:r>
            <a:r>
              <a:rPr lang="ru-RU" dirty="0" smtClean="0"/>
              <a:t> </a:t>
            </a:r>
            <a:r>
              <a:rPr lang="en-US" sz="8000" dirty="0" smtClean="0"/>
              <a:t>Thank you!      </a:t>
            </a:r>
            <a:endParaRPr lang="ru-RU" sz="8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/>
              <a:t>Презентация создана учителем английского языка Дудченко А.А.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2026861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140968"/>
            <a:ext cx="8379410" cy="8919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4800" b="1" dirty="0">
                <a:latin typeface="Calibri"/>
                <a:ea typeface="Calibri"/>
                <a:cs typeface="Times New Roman"/>
              </a:rPr>
              <a:t>Which   activities  do you know?</a:t>
            </a:r>
            <a:endParaRPr lang="ru-RU" sz="4800" b="1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944570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Go skiing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1098448"/>
          </a:xfrm>
        </p:spPr>
        <p:txBody>
          <a:bodyPr>
            <a:normAutofit/>
          </a:bodyPr>
          <a:lstStyle/>
          <a:p>
            <a:r>
              <a:rPr lang="en-US" sz="60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Go skiing</a:t>
            </a:r>
            <a:endParaRPr lang="ru-RU" sz="60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628800"/>
            <a:ext cx="60960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251716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72816"/>
            <a:ext cx="1733723" cy="2448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556792"/>
            <a:ext cx="4714875" cy="401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07373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5400" dirty="0" smtClean="0"/>
              <a:t>Watch TV</a:t>
            </a: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0" y="1524000"/>
            <a:ext cx="5715000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70450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Make a snowman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3040" y="1484784"/>
            <a:ext cx="3810000" cy="3706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772816"/>
            <a:ext cx="28575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73357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00B050"/>
                </a:solidFill>
              </a:rPr>
              <a:t>Go camping</a:t>
            </a:r>
            <a:endParaRPr lang="ru-RU" sz="4000" dirty="0">
              <a:solidFill>
                <a:srgbClr val="00B05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426" y="2378464"/>
            <a:ext cx="3810000" cy="316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276872"/>
            <a:ext cx="38100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87833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>
                <a:solidFill>
                  <a:schemeClr val="accent2"/>
                </a:solidFill>
              </a:rPr>
              <a:t>Have a picnic</a:t>
            </a:r>
            <a:endParaRPr lang="ru-RU" sz="7200" dirty="0">
              <a:solidFill>
                <a:schemeClr val="accent2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50" y="2190750"/>
            <a:ext cx="5143500" cy="247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0465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000" dirty="0" smtClean="0">
                <a:solidFill>
                  <a:srgbClr val="FFFF00"/>
                </a:solidFill>
              </a:rPr>
              <a:t>Read a book</a:t>
            </a:r>
            <a:endParaRPr lang="ru-RU" sz="8000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230316"/>
            <a:ext cx="3629025" cy="234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663578"/>
            <a:ext cx="3619500" cy="347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53121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217</TotalTime>
  <Words>159</Words>
  <Application>Microsoft Office PowerPoint</Application>
  <PresentationFormat>Экран (4:3)</PresentationFormat>
  <Paragraphs>29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Аспект</vt:lpstr>
      <vt:lpstr>It’s  fun</vt:lpstr>
      <vt:lpstr>Презентация PowerPoint</vt:lpstr>
      <vt:lpstr>Go skiing</vt:lpstr>
      <vt:lpstr>Презентация PowerPoint</vt:lpstr>
      <vt:lpstr>Watch TV</vt:lpstr>
      <vt:lpstr>Make a snowman</vt:lpstr>
      <vt:lpstr>Презентация PowerPoint</vt:lpstr>
      <vt:lpstr>Have a picnic</vt:lpstr>
      <vt:lpstr>Read a book</vt:lpstr>
      <vt:lpstr>Answer the questions,please!</vt:lpstr>
      <vt:lpstr>Презентация PowerPoint</vt:lpstr>
      <vt:lpstr>Презентация PowerPoint</vt:lpstr>
      <vt:lpstr>Презентация PowerPoint</vt:lpstr>
      <vt:lpstr>  Thank you!      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It’s  fun</dc:title>
  <dc:creator>Сергей</dc:creator>
  <cp:lastModifiedBy>Сергей</cp:lastModifiedBy>
  <cp:revision>15</cp:revision>
  <dcterms:created xsi:type="dcterms:W3CDTF">2013-12-12T04:44:04Z</dcterms:created>
  <dcterms:modified xsi:type="dcterms:W3CDTF">2013-12-12T09:22:04Z</dcterms:modified>
</cp:coreProperties>
</file>