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846E76-1C3B-434D-89C6-8877BF0B8022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B20AB9-73F2-4EE3-8B95-4D562FA8F8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yt3.ggpht.com/a/AATXAJzZzLyzBV3--mfL2wsqkqfQUrLHIC6rQ-fjFw=s900-c-k-c0xffffffff-no-rj-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83504"/>
            <a:ext cx="590465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90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314127\Desktop\hello_html_5a6dd72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73201"/>
            <a:ext cx="2160240" cy="2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314127\Desktop\hello_html_5a6dd72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4664"/>
            <a:ext cx="1962415" cy="269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314127\Desktop\hello_html_5a6dd72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89040"/>
            <a:ext cx="2088232" cy="287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314127\Desktop\hello_html_5a6dd724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512" y="3789040"/>
            <a:ext cx="195136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80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309563"/>
            <a:ext cx="5402263" cy="623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31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3600400" cy="3380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1314127\Desktop\9bukvy_plastilinom_i_mozaikoj_201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411750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58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205857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effectLst/>
                <a:latin typeface="Times New Roman"/>
                <a:ea typeface="Calibri"/>
              </a:rPr>
              <a:t>ЛО</a:t>
            </a:r>
            <a:endParaRPr lang="ru-RU" sz="9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6712" y="1830308"/>
            <a:ext cx="199125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effectLst/>
                <a:latin typeface="Times New Roman"/>
                <a:ea typeface="Calibri"/>
              </a:rPr>
              <a:t>ЛА</a:t>
            </a:r>
            <a:endParaRPr lang="ru-RU" sz="9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7048" y="3501008"/>
            <a:ext cx="200567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effectLst/>
                <a:latin typeface="Times New Roman"/>
                <a:ea typeface="Calibri"/>
              </a:rPr>
              <a:t>ЛУ</a:t>
            </a: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6712" y="5050594"/>
            <a:ext cx="18433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effectLst/>
                <a:latin typeface="Times New Roman"/>
                <a:ea typeface="Calibri"/>
              </a:rPr>
              <a:t>УЛ</a:t>
            </a:r>
            <a:endParaRPr lang="ru-RU" sz="9600" dirty="0"/>
          </a:p>
        </p:txBody>
      </p:sp>
      <p:pic>
        <p:nvPicPr>
          <p:cNvPr id="5124" name="Picture 4" descr="https://ds05.infourok.ru/uploads/ex/08b6/0009921d-dd849384/hello_html_cd09d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940" y="92017"/>
            <a:ext cx="1720220" cy="169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.pinimg.com/736x/24/e3/25/24e325578b2eef2fe1c48d1bb4e693a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005" y="1791120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thumbs.dreamstime.com/b/%D0%B6%D0%B5-%D1%82%D1%8B%D0%B9-%D0%B7%D0%BD%D0%B0%D1%87%D0%BE%D0%BA-%D0%BD%D0%B0%D1%81%D1%82%D0%BE-%D1%8C%D0%BD%D0%BE%D0%B9-%D0%B0%D0%BC%D0%BF%D1%8B-%D1%81%D1%82%D0%B8-%D1%8C-%D1%88%D0%B0%D1%80%D0%B6%D0%B0-798850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817" y="3554368"/>
            <a:ext cx="1652064" cy="16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077" y="5200688"/>
            <a:ext cx="1618120" cy="161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>
            <a:off x="2483768" y="1196752"/>
            <a:ext cx="3438237" cy="44644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382105" y="2615138"/>
            <a:ext cx="3414031" cy="16707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267963" y="1196752"/>
            <a:ext cx="3528173" cy="31836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3"/>
          </p:cNvCxnSpPr>
          <p:nvPr/>
        </p:nvCxnSpPr>
        <p:spPr>
          <a:xfrm flipV="1">
            <a:off x="2120102" y="2788576"/>
            <a:ext cx="3676034" cy="30468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558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zaiushka.ru/wp-content/uploads/2015/04/%D0%9C%D1%8B%D0%BB%D0%BE-%D0%BA%D0%B0%D1%80%D1%82%D0%B8%D0%BD%D0%BA%D0%B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91" y="0"/>
            <a:ext cx="275813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.pinimg.com/736x/f2/ab/9b/f2ab9b51a688c2db880a39eb73a31fe6--sun-moon-stars-camp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628800"/>
            <a:ext cx="1772666" cy="206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avatars.mds.yandex.net/get-pdb/2822999/c3b26e0b-74d1-445a-b3c2-40742e251727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28" y="3642847"/>
            <a:ext cx="1915741" cy="161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i.pinimg.com/736x/a5/ca/68/a5ca681f3aad82794d03e1a76a9d8bef--make-up-art-nail-design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07" y="5228371"/>
            <a:ext cx="1802273" cy="157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836712"/>
            <a:ext cx="620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М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06722" y="836712"/>
            <a:ext cx="6383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Ы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81840" y="836712"/>
            <a:ext cx="5293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Л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38028" y="836712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О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05398" y="2474977"/>
            <a:ext cx="5293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Л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27256" y="2474977"/>
            <a:ext cx="5229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У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73826" y="2474977"/>
            <a:ext cx="543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Н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38028" y="249147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А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95416" y="5938886"/>
            <a:ext cx="5293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Л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05398" y="4264675"/>
            <a:ext cx="5293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Л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56976" y="4264674"/>
            <a:ext cx="5229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prstClr val="black"/>
                </a:solidFill>
                <a:latin typeface="Times New Roman"/>
                <a:ea typeface="Calibri"/>
              </a:rPr>
              <a:t>У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24731" y="594235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prstClr val="black"/>
                </a:solidFill>
                <a:latin typeface="Times New Roman"/>
                <a:ea typeface="Calibri"/>
              </a:rPr>
              <a:t>А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76420" y="5942348"/>
            <a:ext cx="5196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К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07746" y="4248170"/>
            <a:ext cx="5196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</a:rPr>
              <a:t>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569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0-tub-ru.yandex.net/i?id=3df1d8b13e8f21fe96a5658e35799497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119818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9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128792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5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3619" y="1124744"/>
            <a:ext cx="751680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МЫЛО </a:t>
            </a:r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МЫЛО</a:t>
            </a:r>
            <a:endParaRPr lang="ru-RU" sz="8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48183"/>
            <a:ext cx="7416824" cy="152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03846" y="3717032"/>
            <a:ext cx="748313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ЛУК </a:t>
            </a:r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ЛУК</a:t>
            </a:r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ЛУК</a:t>
            </a:r>
            <a:endParaRPr lang="ru-RU" sz="8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7040" y="5025432"/>
            <a:ext cx="744466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ЛАК </a:t>
            </a:r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ЛАК</a:t>
            </a:r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8000" b="1" dirty="0" smtClean="0">
                <a:solidFill>
                  <a:srgbClr val="BFBFBF"/>
                </a:solidFill>
                <a:effectLst/>
                <a:latin typeface="Times New Roman"/>
                <a:ea typeface="Calibri"/>
              </a:rPr>
              <a:t>ЛАК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06417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</TotalTime>
  <Words>28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1314127</dc:creator>
  <cp:lastModifiedBy>1314127</cp:lastModifiedBy>
  <cp:revision>5</cp:revision>
  <dcterms:created xsi:type="dcterms:W3CDTF">2020-05-09T22:29:31Z</dcterms:created>
  <dcterms:modified xsi:type="dcterms:W3CDTF">2020-05-09T23:17:54Z</dcterms:modified>
</cp:coreProperties>
</file>