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D8B3-1B58-4B6C-B9D4-2498F9F07F2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E950-B819-45D0-923E-DC902DC435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D8B3-1B58-4B6C-B9D4-2498F9F07F2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E950-B819-45D0-923E-DC902DC43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D8B3-1B58-4B6C-B9D4-2498F9F07F2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E950-B819-45D0-923E-DC902DC43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D8B3-1B58-4B6C-B9D4-2498F9F07F2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E950-B819-45D0-923E-DC902DC43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D8B3-1B58-4B6C-B9D4-2498F9F07F2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9B6E950-B819-45D0-923E-DC902DC43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D8B3-1B58-4B6C-B9D4-2498F9F07F2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E950-B819-45D0-923E-DC902DC43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D8B3-1B58-4B6C-B9D4-2498F9F07F2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E950-B819-45D0-923E-DC902DC43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D8B3-1B58-4B6C-B9D4-2498F9F07F2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E950-B819-45D0-923E-DC902DC43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D8B3-1B58-4B6C-B9D4-2498F9F07F2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E950-B819-45D0-923E-DC902DC43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D8B3-1B58-4B6C-B9D4-2498F9F07F2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E950-B819-45D0-923E-DC902DC43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50D8B3-1B58-4B6C-B9D4-2498F9F07F2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B6E950-B819-45D0-923E-DC902DC43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F50D8B3-1B58-4B6C-B9D4-2498F9F07F24}" type="datetimeFigureOut">
              <a:rPr lang="ru-RU" smtClean="0"/>
              <a:pPr/>
              <a:t>25.04.2021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9B6E950-B819-45D0-923E-DC902DC435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edge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988840"/>
            <a:ext cx="6400800" cy="1752600"/>
          </a:xfrm>
        </p:spPr>
        <p:txBody>
          <a:bodyPr>
            <a:noAutofit/>
          </a:bodyPr>
          <a:lstStyle/>
          <a:p>
            <a:r>
              <a:rPr lang="ru-RU" sz="4800" dirty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Деньги — хороший слуга, но плохой хозяин.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0" dirty="0" smtClean="0">
                <a:solidFill>
                  <a:schemeClr val="tx1"/>
                </a:solidFill>
              </a:rPr>
              <a:t>Дети и деньги</a:t>
            </a:r>
            <a:endParaRPr lang="ru-RU" sz="6000" b="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196752"/>
            <a:ext cx="87129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Цель: </a:t>
            </a:r>
            <a:r>
              <a:rPr lang="ru-RU" sz="3600" dirty="0" smtClean="0"/>
              <a:t>Ознакомить с причинами проблем в отношении к деньгам у детей, методами их решения 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2924944"/>
            <a:ext cx="8964488" cy="338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Задачи: </a:t>
            </a:r>
          </a:p>
          <a:p>
            <a:r>
              <a:rPr lang="ru-RU" sz="3600" dirty="0" smtClean="0"/>
              <a:t>1. </a:t>
            </a:r>
            <a:r>
              <a:rPr lang="ru-RU" sz="3600" dirty="0" smtClean="0"/>
              <a:t>Познакомиться с понятием «Деньги»</a:t>
            </a:r>
          </a:p>
          <a:p>
            <a:r>
              <a:rPr lang="ru-RU" sz="3600" dirty="0" smtClean="0"/>
              <a:t>2. Обсудить проблему нерационального использования денег детьми</a:t>
            </a:r>
          </a:p>
          <a:p>
            <a:r>
              <a:rPr lang="ru-RU" sz="3600" dirty="0" smtClean="0"/>
              <a:t>3. Сформировать умения, верно, разъяснять детям, как следует пользоваться деньгами </a:t>
            </a:r>
            <a:endParaRPr lang="ru-RU" sz="36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ef74ecbae9b611b8a8c78b5691315d7e.jpg"/>
          <p:cNvPicPr>
            <a:picLocks noChangeAspect="1"/>
          </p:cNvPicPr>
          <p:nvPr/>
        </p:nvPicPr>
        <p:blipFill>
          <a:blip r:embed="rId2" cstate="print"/>
          <a:srcRect l="12516" t="57448" r="6131" b="5294"/>
          <a:stretch>
            <a:fillRect/>
          </a:stretch>
        </p:blipFill>
        <p:spPr>
          <a:xfrm>
            <a:off x="0" y="3933056"/>
            <a:ext cx="9144000" cy="2924944"/>
          </a:xfrm>
          <a:prstGeom prst="rect">
            <a:avLst/>
          </a:prstGeom>
        </p:spPr>
      </p:pic>
      <p:pic>
        <p:nvPicPr>
          <p:cNvPr id="6" name="Рисунок 5" descr="ef74ecbae9b611b8a8c78b5691315d7e.jpg"/>
          <p:cNvPicPr>
            <a:picLocks noChangeAspect="1"/>
          </p:cNvPicPr>
          <p:nvPr/>
        </p:nvPicPr>
        <p:blipFill>
          <a:blip r:embed="rId2" cstate="print"/>
          <a:srcRect l="12516" t="47358" r="6131" b="42552"/>
          <a:stretch>
            <a:fillRect/>
          </a:stretch>
        </p:blipFill>
        <p:spPr>
          <a:xfrm>
            <a:off x="0" y="3140968"/>
            <a:ext cx="9144000" cy="792088"/>
          </a:xfrm>
          <a:prstGeom prst="rect">
            <a:avLst/>
          </a:prstGeom>
        </p:spPr>
      </p:pic>
      <p:pic>
        <p:nvPicPr>
          <p:cNvPr id="7" name="Рисунок 6" descr="ef74ecbae9b611b8a8c78b5691315d7e.jpg"/>
          <p:cNvPicPr>
            <a:picLocks noChangeAspect="1"/>
          </p:cNvPicPr>
          <p:nvPr/>
        </p:nvPicPr>
        <p:blipFill>
          <a:blip r:embed="rId2" cstate="print"/>
          <a:srcRect l="12516" t="7349" r="6131" b="52642"/>
          <a:stretch>
            <a:fillRect/>
          </a:stretch>
        </p:blipFill>
        <p:spPr>
          <a:xfrm>
            <a:off x="0" y="0"/>
            <a:ext cx="9144000" cy="31409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11760" y="1268760"/>
            <a:ext cx="39848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Денежное дерево</a:t>
            </a:r>
            <a:endParaRPr lang="ru-RU" sz="40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83424" y="2924944"/>
            <a:ext cx="8660576" cy="923330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129</TotalTime>
  <Words>53</Words>
  <Application>Microsoft Office PowerPoint</Application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Слайд 1</vt:lpstr>
      <vt:lpstr>Дети и деньги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2</cp:revision>
  <dcterms:created xsi:type="dcterms:W3CDTF">2021-04-23T18:42:39Z</dcterms:created>
  <dcterms:modified xsi:type="dcterms:W3CDTF">2021-04-25T16:28:40Z</dcterms:modified>
</cp:coreProperties>
</file>