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2" r:id="rId3"/>
    <p:sldId id="257" r:id="rId4"/>
    <p:sldId id="258" r:id="rId5"/>
    <p:sldId id="261" r:id="rId6"/>
    <p:sldId id="259" r:id="rId7"/>
    <p:sldId id="260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Group 24"/>
          <p:cNvGrpSpPr/>
          <p:nvPr/>
        </p:nvGrpSpPr>
        <p:grpSpPr>
          <a:xfrm>
            <a:off x="203200" y="0"/>
            <a:ext cx="3778250" cy="6858001"/>
            <a:chOff x="203200" y="0"/>
            <a:chExt cx="3778250" cy="6858001"/>
          </a:xfrm>
        </p:grpSpPr>
        <p:sp>
          <p:nvSpPr>
            <p:cNvPr id="14" name="Freeform 6"/>
            <p:cNvSpPr/>
            <p:nvPr/>
          </p:nvSpPr>
          <p:spPr bwMode="auto">
            <a:xfrm>
              <a:off x="641350" y="0"/>
              <a:ext cx="1365250" cy="3971925"/>
            </a:xfrm>
            <a:custGeom>
              <a:avLst/>
              <a:gdLst/>
              <a:ahLst/>
              <a:cxnLst/>
              <a:rect l="0" t="0" r="r" b="b"/>
              <a:pathLst>
                <a:path w="860" h="2502">
                  <a:moveTo>
                    <a:pt x="0" y="2445"/>
                  </a:moveTo>
                  <a:lnTo>
                    <a:pt x="228" y="2502"/>
                  </a:lnTo>
                  <a:lnTo>
                    <a:pt x="860" y="0"/>
                  </a:lnTo>
                  <a:lnTo>
                    <a:pt x="620" y="0"/>
                  </a:lnTo>
                  <a:lnTo>
                    <a:pt x="0" y="244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15" name="Freeform 7"/>
            <p:cNvSpPr/>
            <p:nvPr/>
          </p:nvSpPr>
          <p:spPr bwMode="auto">
            <a:xfrm>
              <a:off x="203200" y="0"/>
              <a:ext cx="1336675" cy="3862388"/>
            </a:xfrm>
            <a:custGeom>
              <a:avLst/>
              <a:gdLst/>
              <a:ahLst/>
              <a:cxnLst/>
              <a:rect l="0" t="0" r="r" b="b"/>
              <a:pathLst>
                <a:path w="842" h="2433">
                  <a:moveTo>
                    <a:pt x="842" y="0"/>
                  </a:moveTo>
                  <a:lnTo>
                    <a:pt x="602" y="0"/>
                  </a:lnTo>
                  <a:lnTo>
                    <a:pt x="0" y="2376"/>
                  </a:lnTo>
                  <a:lnTo>
                    <a:pt x="228" y="2433"/>
                  </a:lnTo>
                  <a:lnTo>
                    <a:pt x="842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6" name="Freeform 8"/>
            <p:cNvSpPr/>
            <p:nvPr/>
          </p:nvSpPr>
          <p:spPr bwMode="auto">
            <a:xfrm>
              <a:off x="207963" y="3776663"/>
              <a:ext cx="1936750" cy="3081338"/>
            </a:xfrm>
            <a:custGeom>
              <a:avLst/>
              <a:gdLst/>
              <a:ahLst/>
              <a:cxnLst/>
              <a:rect l="0" t="0" r="r" b="b"/>
              <a:pathLst>
                <a:path w="1220" h="1941">
                  <a:moveTo>
                    <a:pt x="0" y="0"/>
                  </a:moveTo>
                  <a:lnTo>
                    <a:pt x="1166" y="1941"/>
                  </a:lnTo>
                  <a:lnTo>
                    <a:pt x="1220" y="19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0" name="Freeform 9"/>
            <p:cNvSpPr/>
            <p:nvPr/>
          </p:nvSpPr>
          <p:spPr bwMode="auto">
            <a:xfrm>
              <a:off x="646113" y="3886200"/>
              <a:ext cx="2373313" cy="2971800"/>
            </a:xfrm>
            <a:custGeom>
              <a:avLst/>
              <a:gdLst/>
              <a:ahLst/>
              <a:cxnLst/>
              <a:rect l="0" t="0" r="r" b="b"/>
              <a:pathLst>
                <a:path w="1495" h="1872">
                  <a:moveTo>
                    <a:pt x="1495" y="1872"/>
                  </a:moveTo>
                  <a:lnTo>
                    <a:pt x="0" y="0"/>
                  </a:lnTo>
                  <a:lnTo>
                    <a:pt x="1442" y="1872"/>
                  </a:lnTo>
                  <a:lnTo>
                    <a:pt x="1495" y="1872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1" name="Freeform 10"/>
            <p:cNvSpPr/>
            <p:nvPr/>
          </p:nvSpPr>
          <p:spPr bwMode="auto">
            <a:xfrm>
              <a:off x="641350" y="3881438"/>
              <a:ext cx="3340100" cy="2976563"/>
            </a:xfrm>
            <a:custGeom>
              <a:avLst/>
              <a:gdLst/>
              <a:ahLst/>
              <a:cxnLst/>
              <a:rect l="0" t="0" r="r" b="b"/>
              <a:pathLst>
                <a:path w="2104" h="1875">
                  <a:moveTo>
                    <a:pt x="0" y="0"/>
                  </a:moveTo>
                  <a:lnTo>
                    <a:pt x="3" y="3"/>
                  </a:lnTo>
                  <a:lnTo>
                    <a:pt x="1498" y="1875"/>
                  </a:lnTo>
                  <a:lnTo>
                    <a:pt x="2104" y="1875"/>
                  </a:lnTo>
                  <a:lnTo>
                    <a:pt x="228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2" name="Freeform 11"/>
            <p:cNvSpPr/>
            <p:nvPr/>
          </p:nvSpPr>
          <p:spPr bwMode="auto">
            <a:xfrm>
              <a:off x="203200" y="3771900"/>
              <a:ext cx="2660650" cy="3086100"/>
            </a:xfrm>
            <a:custGeom>
              <a:avLst/>
              <a:gdLst/>
              <a:ahLst/>
              <a:cxnLst/>
              <a:rect l="0" t="0" r="r" b="b"/>
              <a:pathLst>
                <a:path w="1676" h="1944">
                  <a:moveTo>
                    <a:pt x="1676" y="1944"/>
                  </a:moveTo>
                  <a:lnTo>
                    <a:pt x="264" y="111"/>
                  </a:lnTo>
                  <a:lnTo>
                    <a:pt x="225" y="60"/>
                  </a:lnTo>
                  <a:lnTo>
                    <a:pt x="228" y="60"/>
                  </a:lnTo>
                  <a:lnTo>
                    <a:pt x="264" y="111"/>
                  </a:lnTo>
                  <a:lnTo>
                    <a:pt x="234" y="69"/>
                  </a:lnTo>
                  <a:lnTo>
                    <a:pt x="228" y="57"/>
                  </a:lnTo>
                  <a:lnTo>
                    <a:pt x="222" y="54"/>
                  </a:lnTo>
                  <a:lnTo>
                    <a:pt x="0" y="0"/>
                  </a:lnTo>
                  <a:lnTo>
                    <a:pt x="3" y="3"/>
                  </a:lnTo>
                  <a:lnTo>
                    <a:pt x="1223" y="1944"/>
                  </a:lnTo>
                  <a:lnTo>
                    <a:pt x="1676" y="1944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39673" y="914401"/>
            <a:ext cx="6947127" cy="3488266"/>
          </a:xfrm>
        </p:spPr>
        <p:txBody>
          <a:bodyPr anchor="b">
            <a:normAutofit/>
          </a:bodyPr>
          <a:lstStyle>
            <a:lvl1pPr algn="r">
              <a:defRPr sz="54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924238" y="4402666"/>
            <a:ext cx="5762563" cy="1364531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25773" y="6117336"/>
            <a:ext cx="857473" cy="365125"/>
          </a:xfrm>
        </p:spPr>
        <p:txBody>
          <a:bodyPr/>
          <a:lstStyle/>
          <a:p>
            <a:fld id="{0888B6AC-17AA-46B6-A446-58FAD5583F15}" type="datetimeFigureOut">
              <a:rPr lang="ru-RU" smtClean="0"/>
              <a:t>30.05.2021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23733" y="6117336"/>
            <a:ext cx="3609438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75320" y="6117336"/>
            <a:ext cx="411480" cy="365125"/>
          </a:xfrm>
        </p:spPr>
        <p:txBody>
          <a:bodyPr/>
          <a:lstStyle/>
          <a:p>
            <a:fld id="{3BA6F36B-C14A-4FDE-91A5-0BCF46288F7C}" type="slidenum">
              <a:rPr lang="ru-RU" smtClean="0"/>
              <a:t>‹#›</a:t>
            </a:fld>
            <a:endParaRPr lang="ru-RU"/>
          </a:p>
        </p:txBody>
      </p:sp>
      <p:sp>
        <p:nvSpPr>
          <p:cNvPr id="23" name="Freeform 12"/>
          <p:cNvSpPr/>
          <p:nvPr/>
        </p:nvSpPr>
        <p:spPr bwMode="auto">
          <a:xfrm>
            <a:off x="203200" y="3771900"/>
            <a:ext cx="361950" cy="90488"/>
          </a:xfrm>
          <a:custGeom>
            <a:avLst/>
            <a:gdLst/>
            <a:ahLst/>
            <a:cxnLst/>
            <a:rect l="0" t="0" r="r" b="b"/>
            <a:pathLst>
              <a:path w="228" h="57">
                <a:moveTo>
                  <a:pt x="228" y="57"/>
                </a:moveTo>
                <a:lnTo>
                  <a:pt x="0" y="0"/>
                </a:lnTo>
                <a:lnTo>
                  <a:pt x="222" y="54"/>
                </a:lnTo>
                <a:lnTo>
                  <a:pt x="228" y="57"/>
                </a:lnTo>
                <a:close/>
              </a:path>
            </a:pathLst>
          </a:custGeom>
          <a:solidFill>
            <a:srgbClr val="29ABE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sp>
      <p:sp>
        <p:nvSpPr>
          <p:cNvPr id="24" name="Freeform 13"/>
          <p:cNvSpPr/>
          <p:nvPr/>
        </p:nvSpPr>
        <p:spPr bwMode="auto">
          <a:xfrm>
            <a:off x="560388" y="3867150"/>
            <a:ext cx="61913" cy="80963"/>
          </a:xfrm>
          <a:custGeom>
            <a:avLst/>
            <a:gdLst/>
            <a:ahLst/>
            <a:cxnLst/>
            <a:rect l="0" t="0" r="r" b="b"/>
            <a:pathLst>
              <a:path w="39" h="51">
                <a:moveTo>
                  <a:pt x="0" y="0"/>
                </a:moveTo>
                <a:lnTo>
                  <a:pt x="39" y="51"/>
                </a:lnTo>
                <a:lnTo>
                  <a:pt x="3" y="0"/>
                </a:lnTo>
                <a:lnTo>
                  <a:pt x="0" y="0"/>
                </a:lnTo>
                <a:close/>
              </a:path>
            </a:pathLst>
          </a:custGeom>
          <a:solidFill>
            <a:srgbClr val="29ABE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sp>
    </p:spTree>
    <p:extLst>
      <p:ext uri="{BB962C8B-B14F-4D97-AF65-F5344CB8AC3E}">
        <p14:creationId xmlns:p14="http://schemas.microsoft.com/office/powerpoint/2010/main" val="41381611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523" y="4732865"/>
            <a:ext cx="7515991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789975" y="932112"/>
            <a:ext cx="6171065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3523" y="5299603"/>
            <a:ext cx="7515991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8B6AC-17AA-46B6-A446-58FAD5583F15}" type="datetimeFigureOut">
              <a:rPr lang="ru-RU" smtClean="0"/>
              <a:t>30.05.2021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A6F36B-C14A-4FDE-91A5-0BCF46288F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26553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524" y="685800"/>
            <a:ext cx="7515991" cy="304800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524" y="4343400"/>
            <a:ext cx="7515992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8B6AC-17AA-46B6-A446-58FAD5583F15}" type="datetimeFigureOut">
              <a:rPr lang="ru-RU" smtClean="0"/>
              <a:t>30.05.2021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A6F36B-C14A-4FDE-91A5-0BCF46288F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247902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969421" y="863023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72197" y="2819399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26741" y="685801"/>
            <a:ext cx="6974115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598235" y="3428999"/>
            <a:ext cx="6631128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523" y="4343400"/>
            <a:ext cx="7515991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8B6AC-17AA-46B6-A446-58FAD5583F15}" type="datetimeFigureOut">
              <a:rPr lang="ru-RU" smtClean="0"/>
              <a:t>30.05.2021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A6F36B-C14A-4FDE-91A5-0BCF46288F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576648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525" y="3308581"/>
            <a:ext cx="7515989" cy="1468800"/>
          </a:xfrm>
        </p:spPr>
        <p:txBody>
          <a:bodyPr anchor="b">
            <a:normAutofit/>
          </a:bodyPr>
          <a:lstStyle>
            <a:lvl1pPr algn="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524" y="4777381"/>
            <a:ext cx="7515990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8B6AC-17AA-46B6-A446-58FAD5583F15}" type="datetimeFigureOut">
              <a:rPr lang="ru-RU" smtClean="0"/>
              <a:t>30.05.2021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A6F36B-C14A-4FDE-91A5-0BCF46288F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261380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969421" y="863023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72197" y="2819399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26741" y="685801"/>
            <a:ext cx="6974115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13525" y="3886200"/>
            <a:ext cx="7515990" cy="889000"/>
          </a:xfrm>
        </p:spPr>
        <p:txBody>
          <a:bodyPr vert="horz" lIns="91440" tIns="45720" rIns="91440" bIns="45720" rtlCol="0" anchor="b">
            <a:normAutofit/>
          </a:bodyPr>
          <a:lstStyle>
            <a:lvl1pPr algn="r"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524" y="4775200"/>
            <a:ext cx="7515990" cy="10160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8B6AC-17AA-46B6-A446-58FAD5583F15}" type="datetimeFigureOut">
              <a:rPr lang="ru-RU" smtClean="0"/>
              <a:t>30.05.2021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A6F36B-C14A-4FDE-91A5-0BCF46288F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437754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525" y="685801"/>
            <a:ext cx="7515991" cy="2727325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13524" y="3505200"/>
            <a:ext cx="7515992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524" y="4343400"/>
            <a:ext cx="7515992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8B6AC-17AA-46B6-A446-58FAD5583F15}" type="datetimeFigureOut">
              <a:rPr lang="ru-RU" smtClean="0"/>
              <a:t>30.05.2021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A6F36B-C14A-4FDE-91A5-0BCF46288F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775752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8B6AC-17AA-46B6-A446-58FAD5583F15}" type="datetimeFigureOut">
              <a:rPr lang="ru-RU" smtClean="0"/>
              <a:t>30.05.2021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A6F36B-C14A-4FDE-91A5-0BCF46288F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932134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01393" y="685800"/>
            <a:ext cx="1328123" cy="5105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13524" y="685800"/>
            <a:ext cx="6016373" cy="51054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8B6AC-17AA-46B6-A446-58FAD5583F15}" type="datetimeFigureOut">
              <a:rPr lang="ru-RU" smtClean="0"/>
              <a:t>30.05.2021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A6F36B-C14A-4FDE-91A5-0BCF46288F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77148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82133" y="457201"/>
            <a:ext cx="7704667" cy="19812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82133" y="2667000"/>
            <a:ext cx="7704667" cy="3332816"/>
          </a:xfrm>
        </p:spPr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44329" y="6108173"/>
            <a:ext cx="857473" cy="365125"/>
          </a:xfrm>
        </p:spPr>
        <p:txBody>
          <a:bodyPr/>
          <a:lstStyle/>
          <a:p>
            <a:fld id="{0888B6AC-17AA-46B6-A446-58FAD5583F15}" type="datetimeFigureOut">
              <a:rPr lang="ru-RU" smtClean="0"/>
              <a:t>30.05.2021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72647" y="6108173"/>
            <a:ext cx="5314517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58967" y="6108173"/>
            <a:ext cx="427833" cy="365125"/>
          </a:xfrm>
        </p:spPr>
        <p:txBody>
          <a:bodyPr/>
          <a:lstStyle/>
          <a:p>
            <a:fld id="{3BA6F36B-C14A-4FDE-91A5-0BCF46288F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06008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6995" y="2666998"/>
            <a:ext cx="6699805" cy="2360071"/>
          </a:xfrm>
        </p:spPr>
        <p:txBody>
          <a:bodyPr anchor="b"/>
          <a:lstStyle>
            <a:lvl1pPr algn="r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86998" y="5027070"/>
            <a:ext cx="6699802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8B6AC-17AA-46B6-A446-58FAD5583F15}" type="datetimeFigureOut">
              <a:rPr lang="ru-RU" smtClean="0"/>
              <a:t>30.05.2021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73317" y="6116070"/>
            <a:ext cx="413483" cy="365125"/>
          </a:xfrm>
        </p:spPr>
        <p:txBody>
          <a:bodyPr/>
          <a:lstStyle/>
          <a:p>
            <a:fld id="{3BA6F36B-C14A-4FDE-91A5-0BCF46288F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45517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82133" y="685801"/>
            <a:ext cx="7704667" cy="175259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82133" y="2667000"/>
            <a:ext cx="3739896" cy="3368674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46904" y="2667000"/>
            <a:ext cx="3739896" cy="3346824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8B6AC-17AA-46B6-A446-58FAD5583F15}" type="datetimeFigureOut">
              <a:rPr lang="ru-RU" smtClean="0"/>
              <a:t>30.05.2021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A6F36B-C14A-4FDE-91A5-0BCF46288F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74009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29481" y="2658533"/>
            <a:ext cx="3456291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13523" y="3335336"/>
            <a:ext cx="3672248" cy="2665259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1710" y="2667000"/>
            <a:ext cx="3467806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957266" y="3335336"/>
            <a:ext cx="3672248" cy="2665259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8B6AC-17AA-46B6-A446-58FAD5583F15}" type="datetimeFigureOut">
              <a:rPr lang="ru-RU" smtClean="0"/>
              <a:t>30.05.2021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A6F36B-C14A-4FDE-91A5-0BCF46288F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99906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8B6AC-17AA-46B6-A446-58FAD5583F15}" type="datetimeFigureOut">
              <a:rPr lang="ru-RU" smtClean="0"/>
              <a:t>30.05.2021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A6F36B-C14A-4FDE-91A5-0BCF46288F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95512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8B6AC-17AA-46B6-A446-58FAD5583F15}" type="datetimeFigureOut">
              <a:rPr lang="ru-RU" smtClean="0"/>
              <a:t>30.05.2021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A6F36B-C14A-4FDE-91A5-0BCF46288F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22757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524" y="1600200"/>
            <a:ext cx="2662534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47553" y="685800"/>
            <a:ext cx="4681962" cy="5105401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3524" y="2971800"/>
            <a:ext cx="2662534" cy="18288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8B6AC-17AA-46B6-A446-58FAD5583F15}" type="datetimeFigureOut">
              <a:rPr lang="ru-RU" smtClean="0"/>
              <a:t>30.05.2021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A6F36B-C14A-4FDE-91A5-0BCF46288F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44480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2332" y="1752599"/>
            <a:ext cx="4070679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697495" y="914400"/>
            <a:ext cx="2461371" cy="4572000"/>
          </a:xfrm>
          <a:prstGeom prst="roundRect">
            <a:avLst>
              <a:gd name="adj" fmla="val 42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2332" y="3124199"/>
            <a:ext cx="4070679" cy="1828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8B6AC-17AA-46B6-A446-58FAD5583F15}" type="datetimeFigureOut">
              <a:rPr lang="ru-RU" smtClean="0"/>
              <a:t>30.05.2021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A6F36B-C14A-4FDE-91A5-0BCF46288F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50878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>
            <a:off x="0" y="0"/>
            <a:ext cx="2132013" cy="6858001"/>
            <a:chOff x="0" y="0"/>
            <a:chExt cx="2132013" cy="6858001"/>
          </a:xfrm>
        </p:grpSpPr>
        <p:sp>
          <p:nvSpPr>
            <p:cNvPr id="15" name="Freeform 6"/>
            <p:cNvSpPr/>
            <p:nvPr/>
          </p:nvSpPr>
          <p:spPr bwMode="auto">
            <a:xfrm>
              <a:off x="0" y="0"/>
              <a:ext cx="1073150" cy="5291138"/>
            </a:xfrm>
            <a:custGeom>
              <a:avLst/>
              <a:gdLst/>
              <a:ahLst/>
              <a:cxnLst/>
              <a:rect l="0" t="0" r="r" b="b"/>
              <a:pathLst>
                <a:path w="676" h="3333">
                  <a:moveTo>
                    <a:pt x="0" y="3132"/>
                  </a:moveTo>
                  <a:lnTo>
                    <a:pt x="0" y="3312"/>
                  </a:lnTo>
                  <a:lnTo>
                    <a:pt x="126" y="3333"/>
                  </a:lnTo>
                  <a:lnTo>
                    <a:pt x="676" y="0"/>
                  </a:lnTo>
                  <a:lnTo>
                    <a:pt x="514" y="0"/>
                  </a:lnTo>
                  <a:lnTo>
                    <a:pt x="0" y="313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16" name="Freeform 7"/>
            <p:cNvSpPr/>
            <p:nvPr/>
          </p:nvSpPr>
          <p:spPr bwMode="auto">
            <a:xfrm>
              <a:off x="0" y="0"/>
              <a:ext cx="758825" cy="4624388"/>
            </a:xfrm>
            <a:custGeom>
              <a:avLst/>
              <a:gdLst/>
              <a:ahLst/>
              <a:cxnLst/>
              <a:rect l="0" t="0" r="r" b="b"/>
              <a:pathLst>
                <a:path w="478" h="2913">
                  <a:moveTo>
                    <a:pt x="478" y="0"/>
                  </a:moveTo>
                  <a:lnTo>
                    <a:pt x="318" y="0"/>
                  </a:lnTo>
                  <a:lnTo>
                    <a:pt x="0" y="1938"/>
                  </a:lnTo>
                  <a:lnTo>
                    <a:pt x="0" y="2913"/>
                  </a:lnTo>
                  <a:lnTo>
                    <a:pt x="478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7" name="Freeform 8"/>
            <p:cNvSpPr/>
            <p:nvPr/>
          </p:nvSpPr>
          <p:spPr bwMode="auto">
            <a:xfrm>
              <a:off x="0" y="5662613"/>
              <a:ext cx="906463" cy="1195388"/>
            </a:xfrm>
            <a:custGeom>
              <a:avLst/>
              <a:gdLst/>
              <a:ahLst/>
              <a:cxnLst/>
              <a:rect l="0" t="0" r="r" b="b"/>
              <a:pathLst>
                <a:path w="571" h="753">
                  <a:moveTo>
                    <a:pt x="0" y="0"/>
                  </a:moveTo>
                  <a:lnTo>
                    <a:pt x="0" y="12"/>
                  </a:lnTo>
                  <a:lnTo>
                    <a:pt x="538" y="753"/>
                  </a:lnTo>
                  <a:lnTo>
                    <a:pt x="571" y="7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8" name="Freeform 9"/>
            <p:cNvSpPr/>
            <p:nvPr/>
          </p:nvSpPr>
          <p:spPr bwMode="auto">
            <a:xfrm>
              <a:off x="0" y="5295900"/>
              <a:ext cx="1487488" cy="1562100"/>
            </a:xfrm>
            <a:custGeom>
              <a:avLst/>
              <a:gdLst/>
              <a:ahLst/>
              <a:cxnLst/>
              <a:rect l="0" t="0" r="r" b="b"/>
              <a:pathLst>
                <a:path w="937" h="984">
                  <a:moveTo>
                    <a:pt x="0" y="0"/>
                  </a:moveTo>
                  <a:lnTo>
                    <a:pt x="0" y="3"/>
                  </a:lnTo>
                  <a:lnTo>
                    <a:pt x="901" y="984"/>
                  </a:lnTo>
                  <a:lnTo>
                    <a:pt x="937" y="98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9" name="Freeform 10"/>
            <p:cNvSpPr/>
            <p:nvPr/>
          </p:nvSpPr>
          <p:spPr bwMode="auto">
            <a:xfrm>
              <a:off x="0" y="5257800"/>
              <a:ext cx="2132013" cy="1600200"/>
            </a:xfrm>
            <a:custGeom>
              <a:avLst/>
              <a:gdLst/>
              <a:ahLst/>
              <a:cxnLst/>
              <a:rect l="0" t="0" r="r" b="b"/>
              <a:pathLst>
                <a:path w="1343" h="1008">
                  <a:moveTo>
                    <a:pt x="0" y="24"/>
                  </a:moveTo>
                  <a:lnTo>
                    <a:pt x="937" y="1008"/>
                  </a:lnTo>
                  <a:lnTo>
                    <a:pt x="1343" y="1008"/>
                  </a:lnTo>
                  <a:lnTo>
                    <a:pt x="126" y="21"/>
                  </a:lnTo>
                  <a:lnTo>
                    <a:pt x="0" y="0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0" name="Freeform 11"/>
            <p:cNvSpPr/>
            <p:nvPr/>
          </p:nvSpPr>
          <p:spPr bwMode="auto">
            <a:xfrm>
              <a:off x="0" y="5357813"/>
              <a:ext cx="1377950" cy="1500188"/>
            </a:xfrm>
            <a:custGeom>
              <a:avLst/>
              <a:gdLst/>
              <a:ahLst/>
              <a:cxnLst/>
              <a:rect l="0" t="0" r="r" b="b"/>
              <a:pathLst>
                <a:path w="868" h="945">
                  <a:moveTo>
                    <a:pt x="0" y="192"/>
                  </a:moveTo>
                  <a:lnTo>
                    <a:pt x="571" y="945"/>
                  </a:lnTo>
                  <a:lnTo>
                    <a:pt x="868" y="945"/>
                  </a:lnTo>
                  <a:lnTo>
                    <a:pt x="0" y="0"/>
                  </a:lnTo>
                  <a:lnTo>
                    <a:pt x="0" y="192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82133" y="457201"/>
            <a:ext cx="7704667" cy="1981200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82134" y="2667000"/>
            <a:ext cx="7704666" cy="335699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8679" y="6116070"/>
            <a:ext cx="8574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0888B6AC-17AA-46B6-A446-58FAD5583F15}" type="datetimeFigureOut">
              <a:rPr lang="ru-RU" smtClean="0"/>
              <a:t>30.05.2021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86997" y="6116070"/>
            <a:ext cx="53145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73317" y="6116070"/>
            <a:ext cx="41348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3BA6F36B-C14A-4FDE-91A5-0BCF46288F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60327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89088" y="980728"/>
            <a:ext cx="7535439" cy="3810743"/>
          </a:xfr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path path="circle">
              <a:fillToRect t="100000" r="100000"/>
            </a:path>
            <a:tileRect l="-100000" b="-100000"/>
          </a:gradFill>
          <a:ln w="57150">
            <a:solidFill>
              <a:srgbClr val="FFFF00"/>
            </a:solidFill>
          </a:ln>
          <a:scene3d>
            <a:camera prst="perspectiveRight"/>
            <a:lightRig rig="threePt" dir="t"/>
          </a:scene3d>
        </p:spPr>
        <p:txBody>
          <a:bodyPr>
            <a:normAutofit/>
          </a:bodyPr>
          <a:lstStyle/>
          <a:p>
            <a:pPr algn="ctr">
              <a:lnSpc>
                <a:spcPct val="107000"/>
              </a:lnSpc>
            </a:pPr>
            <a:r>
              <a:rPr lang="ru-RU" sz="3200" dirty="0" smtClean="0">
                <a:solidFill>
                  <a:srgbClr val="FF0000"/>
                </a:solidFill>
                <a:cs typeface="Aharoni" panose="02010803020104030203" pitchFamily="2" charset="-79"/>
              </a:rPr>
              <a:t>Презентация к занятию по ФЭМП </a:t>
            </a:r>
            <a:r>
              <a:rPr lang="ru-RU" sz="3200" b="1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</a:t>
            </a:r>
            <a:r>
              <a:rPr lang="ru-RU" sz="3200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3200" b="1" i="1" u="sng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«Геометрические фигуры: куб и шар».</a:t>
            </a:r>
            <a:r>
              <a:rPr lang="ru-RU" sz="3200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3200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3200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Возрастная группа</a:t>
            </a:r>
            <a:r>
              <a:rPr lang="ru-RU" sz="3200" b="1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</a:t>
            </a:r>
            <a:r>
              <a:rPr lang="ru-RU" sz="3200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вторая младшая</a:t>
            </a: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r>
              <a:rPr lang="ru-RU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sz="2800" dirty="0">
              <a:cs typeface="Aharoni" panose="02010803020104030203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3777205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79712" y="764704"/>
            <a:ext cx="7492751" cy="56195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5415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2133" y="260648"/>
            <a:ext cx="7838339" cy="6404691"/>
          </a:xfrm>
        </p:spPr>
      </p:pic>
    </p:spTree>
    <p:extLst>
      <p:ext uri="{BB962C8B-B14F-4D97-AF65-F5344CB8AC3E}">
        <p14:creationId xmlns:p14="http://schemas.microsoft.com/office/powerpoint/2010/main" val="2223296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457201"/>
            <a:ext cx="8538471" cy="5688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7536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Объект 9"/>
          <p:cNvPicPr>
            <a:picLocks noGrp="1" noChangeAspect="1"/>
          </p:cNvPicPr>
          <p:nvPr>
            <p:ph idx="4294967295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31640" y="188640"/>
            <a:ext cx="7200900" cy="6362700"/>
          </a:xfrm>
        </p:spPr>
      </p:pic>
    </p:spTree>
    <p:extLst>
      <p:ext uri="{BB962C8B-B14F-4D97-AF65-F5344CB8AC3E}">
        <p14:creationId xmlns:p14="http://schemas.microsoft.com/office/powerpoint/2010/main" val="1173717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770" b="2758"/>
          <a:stretch/>
        </p:blipFill>
        <p:spPr>
          <a:xfrm>
            <a:off x="1414086" y="116632"/>
            <a:ext cx="7272714" cy="6507165"/>
          </a:xfrm>
        </p:spPr>
      </p:pic>
    </p:spTree>
    <p:extLst>
      <p:ext uri="{BB962C8B-B14F-4D97-AF65-F5344CB8AC3E}">
        <p14:creationId xmlns:p14="http://schemas.microsoft.com/office/powerpoint/2010/main" val="346998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4294967295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5763" y="115888"/>
            <a:ext cx="7488237" cy="6450012"/>
          </a:xfrm>
        </p:spPr>
      </p:pic>
    </p:spTree>
    <p:extLst>
      <p:ext uri="{BB962C8B-B14F-4D97-AF65-F5344CB8AC3E}">
        <p14:creationId xmlns:p14="http://schemas.microsoft.com/office/powerpoint/2010/main" val="3994297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араллакс">
  <a:themeElements>
    <a:clrScheme name="Параллакс">
      <a:dk1>
        <a:sysClr val="windowText" lastClr="000000"/>
      </a:dk1>
      <a:lt1>
        <a:sysClr val="window" lastClr="FFFFFF"/>
      </a:lt1>
      <a:dk2>
        <a:srgbClr val="212121"/>
      </a:dk2>
      <a:lt2>
        <a:srgbClr val="EBEBEB"/>
      </a:lt2>
      <a:accent1>
        <a:srgbClr val="30ACEC"/>
      </a:accent1>
      <a:accent2>
        <a:srgbClr val="80C34F"/>
      </a:accent2>
      <a:accent3>
        <a:srgbClr val="E29D3E"/>
      </a:accent3>
      <a:accent4>
        <a:srgbClr val="D64A3B"/>
      </a:accent4>
      <a:accent5>
        <a:srgbClr val="D64787"/>
      </a:accent5>
      <a:accent6>
        <a:srgbClr val="A666E1"/>
      </a:accent6>
      <a:hlink>
        <a:srgbClr val="3085ED"/>
      </a:hlink>
      <a:folHlink>
        <a:srgbClr val="82B6F4"/>
      </a:folHlink>
    </a:clrScheme>
    <a:fontScheme name="Параллакс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Параллакс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04000"/>
              </a:schemeClr>
            </a:gs>
            <a:gs pos="100000">
              <a:schemeClr val="phClr">
                <a:tint val="8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2000"/>
              </a:schemeClr>
            </a:gs>
            <a:gs pos="100000">
              <a:schemeClr val="phClr"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rnd" cmpd="sng" algn="ctr">
          <a:solidFill>
            <a:schemeClr val="phClr">
              <a:tint val="6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6000" endPos="32000" dist="12700" dir="5400000" sy="-100000" rotWithShape="0"/>
          </a:effectLst>
        </a:effectStyle>
        <a:effectStyle>
          <a:effectLst>
            <a:outerShdw blurRad="38100" dist="25400" dir="5400000" rotWithShape="0">
              <a:srgbClr val="000000">
                <a:alpha val="6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254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6000"/>
                <a:satMod val="180000"/>
              </a:schemeClr>
              <a:schemeClr val="phClr">
                <a:tint val="80000"/>
                <a:satMod val="120000"/>
                <a:lumMod val="18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allax" id="{3388167B-A2EB-4685-9635-1831D9AEF8C4}" vid="{4F7A876A-7598-49CA-AFC8-8EDA2551E4A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Параллакс</Template>
  <TotalTime>131</TotalTime>
  <Words>14</Words>
  <Application>Microsoft Office PowerPoint</Application>
  <PresentationFormat>Экран (4:3)</PresentationFormat>
  <Paragraphs>1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3" baseType="lpstr">
      <vt:lpstr>Aharoni</vt:lpstr>
      <vt:lpstr>Arial</vt:lpstr>
      <vt:lpstr>Calibri</vt:lpstr>
      <vt:lpstr>Corbel</vt:lpstr>
      <vt:lpstr>Times New Roman</vt:lpstr>
      <vt:lpstr>Параллакс</vt:lpstr>
      <vt:lpstr>Презентация к занятию по ФЭМП : «Геометрические фигуры: куб и шар». Возрастная группа: вторая младшая.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 Windows</dc:creator>
  <cp:lastModifiedBy>User</cp:lastModifiedBy>
  <cp:revision>7</cp:revision>
  <dcterms:created xsi:type="dcterms:W3CDTF">2021-04-13T20:46:29Z</dcterms:created>
  <dcterms:modified xsi:type="dcterms:W3CDTF">2021-05-30T13:32:04Z</dcterms:modified>
</cp:coreProperties>
</file>