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F2CA4-0610-4B50-8D3A-B126CBA302C3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CE63A-BBE9-4998-936D-03259FB10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1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Введение в игровую ситуацию. Жили-были два друга, Белочка и Зайчик. Пригласила Белочка Зайку в гости.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2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«К</a:t>
            </a:r>
            <a:r>
              <a:rPr lang="ru-RU" baseline="0" dirty="0" smtClean="0"/>
              <a:t> моему домику ведет широкая дорожка». В каком домике живет Белочка?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03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Белочка живет в домике с красной крышей. К ее домику ведет широкая </a:t>
            </a:r>
            <a:r>
              <a:rPr lang="ru-RU" dirty="0" err="1" smtClean="0"/>
              <a:t>дорожжка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28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кто живет в домике с зеленой крышей? Какая дорожка ведет к этому домику?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21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Раскрась широкую дорожку синим карандашом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465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Зайка хочет</a:t>
            </a:r>
            <a:r>
              <a:rPr lang="ru-RU" baseline="0" dirty="0" smtClean="0"/>
              <a:t> научить белочку играть в свою любимую игру. Поиграем с ними?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16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Белочки много игрушек. Угадай, с какой игрушкой хочет поиграть Зайка?</a:t>
            </a:r>
            <a:r>
              <a:rPr lang="ru-RU" baseline="0" dirty="0" smtClean="0"/>
              <a:t> Она над воздушным шаром.</a:t>
            </a:r>
          </a:p>
          <a:p>
            <a:r>
              <a:rPr lang="ru-RU" baseline="0" dirty="0" smtClean="0"/>
              <a:t>С какой игрушкой ты хочешь поиграть?  Скажи, где она лежит, а мы угадаем?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298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 молодцы! Помогли Зайке найти дорогу к Белочке! А что еще мы </a:t>
            </a:r>
            <a:r>
              <a:rPr lang="ru-RU" baseline="0" dirty="0" smtClean="0"/>
              <a:t> с вами сегодня делали?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E63A-BBE9-4998-936D-03259FB10D6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1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59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64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71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02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507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62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68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0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8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8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928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4CDDD-CDC1-4A61-BDBA-D55D27555D18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ACE6-C117-4F72-A71C-AEB38DEA6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04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05187" y="476672"/>
            <a:ext cx="5009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ГБДОУ детский сад 18 Приморского района Санкт-Петербурга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2420888"/>
            <a:ext cx="57411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к занятию по формированию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элементарных математических представлений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младшей группе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 гостях у Белочки»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436510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Гунина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В.В.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2219" y="6162721"/>
            <a:ext cx="1928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Санкт-Петербург, 2021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34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480622"/>
            <a:ext cx="7956376" cy="576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548680"/>
            <a:ext cx="7813637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79"/>
            <a:ext cx="7848872" cy="568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565845"/>
            <a:ext cx="7848871" cy="567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22" y="620688"/>
            <a:ext cx="444153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96007"/>
            <a:ext cx="7848872" cy="574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41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662473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36712"/>
            <a:ext cx="7029548" cy="494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48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178</Words>
  <Application>Microsoft Office PowerPoint</Application>
  <PresentationFormat>Экран (4:3)</PresentationFormat>
  <Paragraphs>24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2021-05-30T19:14:20Z</dcterms:created>
  <dcterms:modified xsi:type="dcterms:W3CDTF">2021-05-30T20:15:29Z</dcterms:modified>
</cp:coreProperties>
</file>