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836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048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086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745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819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055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615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3280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7548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5579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319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6559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9600" dirty="0" smtClean="0"/>
              <a:t>Где прячется здоровье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94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28927"/>
            <a:ext cx="2819567" cy="37170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876" y="3573016"/>
            <a:ext cx="3049223" cy="3272943"/>
          </a:xfrm>
          <a:prstGeom prst="rect">
            <a:avLst/>
          </a:prstGeom>
        </p:spPr>
      </p:pic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0"/>
            <a:ext cx="7623478" cy="3128927"/>
          </a:xfr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44293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4961"/>
            <a:ext cx="9144000" cy="364303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4746" y="21672"/>
            <a:ext cx="6408712" cy="319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80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677289"/>
            <a:ext cx="3472716" cy="4752528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6175" y="1412776"/>
            <a:ext cx="2798950" cy="476620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00806"/>
            <a:ext cx="3100319" cy="4478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68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763" y="-1035496"/>
            <a:ext cx="6840760" cy="774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8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908720"/>
            <a:ext cx="6120680" cy="5217443"/>
          </a:xfrm>
        </p:spPr>
      </p:pic>
    </p:spTree>
    <p:extLst>
      <p:ext uri="{BB962C8B-B14F-4D97-AF65-F5344CB8AC3E}">
        <p14:creationId xmlns:p14="http://schemas.microsoft.com/office/powerpoint/2010/main" val="209716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0"/>
            <a:ext cx="3530207" cy="26255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419" y="-17512"/>
            <a:ext cx="4225280" cy="38291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510672"/>
            <a:ext cx="4104456" cy="40146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419" y="3719860"/>
            <a:ext cx="4030069" cy="3609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70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72608" cy="37890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772" y="2996952"/>
            <a:ext cx="5965723" cy="3861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50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6632"/>
            <a:ext cx="8700458" cy="6525344"/>
          </a:xfrm>
        </p:spPr>
      </p:pic>
    </p:spTree>
    <p:extLst>
      <p:ext uri="{BB962C8B-B14F-4D97-AF65-F5344CB8AC3E}">
        <p14:creationId xmlns:p14="http://schemas.microsoft.com/office/powerpoint/2010/main" val="64656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2204864"/>
            <a:ext cx="4171528" cy="417152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4331186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377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44" y="1"/>
            <a:ext cx="3652923" cy="357301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" y="3507743"/>
            <a:ext cx="3816424" cy="335025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239" y="23873"/>
            <a:ext cx="3203848" cy="374214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0246" y="2420888"/>
            <a:ext cx="2664296" cy="383658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153" y="3838832"/>
            <a:ext cx="2986020" cy="298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929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</TotalTime>
  <Words>3</Words>
  <Application>Microsoft Office PowerPoint</Application>
  <PresentationFormat>Экран (4:3)</PresentationFormat>
  <Paragraphs>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Где прячется здоровье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Где прячется здоровье</dc:title>
  <dc:creator>Сергей</dc:creator>
  <cp:lastModifiedBy>Сергей</cp:lastModifiedBy>
  <cp:revision>5</cp:revision>
  <dcterms:created xsi:type="dcterms:W3CDTF">2020-12-03T11:15:08Z</dcterms:created>
  <dcterms:modified xsi:type="dcterms:W3CDTF">2020-12-03T12:25:44Z</dcterms:modified>
</cp:coreProperties>
</file>