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4" r:id="rId8"/>
    <p:sldId id="278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848872" cy="3483818"/>
          </a:xfrm>
        </p:spPr>
        <p:txBody>
          <a:bodyPr>
            <a:noAutofit/>
          </a:bodyPr>
          <a:lstStyle/>
          <a:p>
            <a:r>
              <a:rPr lang="ru-RU" sz="6000" b="1" smtClean="0">
                <a:solidFill>
                  <a:srgbClr val="0070C0"/>
                </a:solidFill>
                <a:latin typeface="Cambria" pitchFamily="18" charset="0"/>
              </a:rPr>
              <a:t>Геометрические фигуры для </a:t>
            </a:r>
            <a:r>
              <a:rPr lang="ru-RU" sz="6000" b="1" dirty="0" smtClean="0">
                <a:solidFill>
                  <a:srgbClr val="0070C0"/>
                </a:solidFill>
                <a:latin typeface="Cambria" pitchFamily="18" charset="0"/>
              </a:rPr>
              <a:t>детей</a:t>
            </a:r>
            <a:endParaRPr lang="ru-RU" sz="60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Выполнила:</a:t>
            </a:r>
          </a:p>
          <a:p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Cambria" pitchFamily="18" charset="0"/>
              </a:rPr>
              <a:t>Монгуш</a:t>
            </a:r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 Нонна </a:t>
            </a:r>
            <a:r>
              <a:rPr lang="ru-RU" dirty="0" err="1" smtClean="0">
                <a:solidFill>
                  <a:schemeClr val="tx1"/>
                </a:solidFill>
                <a:latin typeface="Cambria" pitchFamily="18" charset="0"/>
              </a:rPr>
              <a:t>Бадыевна</a:t>
            </a:r>
            <a:endParaRPr lang="ru-RU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Геометрические фигуры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2050" name="Picture 2" descr="C:\Users\Юлия\Desktop\geometricheskaya-figura-ov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44824"/>
            <a:ext cx="4968552" cy="374628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Геометрические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фигуры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2132856"/>
            <a:ext cx="6203032" cy="334523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   Я фигура – хоть куда,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Очень ровная всегда,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Все углы во мне равны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 четыре стороны.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Кубик – мой любимый брат,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Потому что я</a:t>
            </a:r>
            <a:r>
              <a:rPr lang="ru-RU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….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Геометрические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фигуры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1026" name="Picture 2" descr="C:\Users\Юлия\Desktop\geometricheskaya-figura-kvadra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060848"/>
            <a:ext cx="4106557" cy="30963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Геометрические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фигуры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420888"/>
            <a:ext cx="6203032" cy="33452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   Обведи кирпич мелком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На асфальте целиком,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 получится фигура –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Ты, конечно, с ней знаком.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Геометрические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фигуры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2050" name="Picture 2" descr="C:\Users\Юлия\Desktop\0003-003-Prjamougol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132856"/>
            <a:ext cx="4459817" cy="3344863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Назови правильно.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69360" y="2539752"/>
            <a:ext cx="1922512" cy="192251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1747664"/>
            <a:ext cx="2808312" cy="1584175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Что здесь лишнее?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139952" y="1988840"/>
            <a:ext cx="1636768" cy="141845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Молодцы!!!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40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</vt:lpstr>
      <vt:lpstr>Тема Office</vt:lpstr>
      <vt:lpstr>Геометрические фигуры для детей</vt:lpstr>
      <vt:lpstr>Геометрические фигуры</vt:lpstr>
      <vt:lpstr>Геометрические фигуры</vt:lpstr>
      <vt:lpstr>Геометрические фигуры</vt:lpstr>
      <vt:lpstr>Геометрические фигуры</vt:lpstr>
      <vt:lpstr>Геометрические фигуры</vt:lpstr>
      <vt:lpstr>Назови правильно.</vt:lpstr>
      <vt:lpstr>Что здесь лишнее?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 для малышей</dc:title>
  <dc:creator>Юлия</dc:creator>
  <cp:lastModifiedBy>1656960</cp:lastModifiedBy>
  <cp:revision>30</cp:revision>
  <dcterms:created xsi:type="dcterms:W3CDTF">2016-05-23T14:50:37Z</dcterms:created>
  <dcterms:modified xsi:type="dcterms:W3CDTF">2021-05-30T12:36:12Z</dcterms:modified>
</cp:coreProperties>
</file>