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71" r:id="rId4"/>
    <p:sldId id="259" r:id="rId5"/>
    <p:sldId id="260" r:id="rId6"/>
    <p:sldId id="261" r:id="rId7"/>
    <p:sldId id="264" r:id="rId8"/>
    <p:sldId id="272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204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887C7-A2D1-4BB9-A624-971B92797E42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D566F-A7EC-4B7F-BE24-0CD1A1C918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958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8A484-CAFF-4025-B156-38ABAB73A5F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35500-C31D-4F78-A064-161C8FC62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15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35500-C31D-4F78-A064-161C8FC626F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82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35500-C31D-4F78-A064-161C8FC626F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78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06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871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761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6330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3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185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662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02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43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8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28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2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16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0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938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32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59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27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0-tub-ru.yandex.net/i?id=031b52b94468350ed68de3bb1520739e&amp;n=13&amp;exp=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77" y="0"/>
            <a:ext cx="9144000" cy="67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85283" y="4365104"/>
            <a:ext cx="7164288" cy="187220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/>
              <a:t>Воспитатель: </a:t>
            </a:r>
            <a:r>
              <a:rPr lang="ru-RU" sz="4400" dirty="0" err="1" smtClean="0"/>
              <a:t>Дикаева</a:t>
            </a:r>
            <a:r>
              <a:rPr lang="ru-RU" sz="4400" dirty="0" smtClean="0"/>
              <a:t> </a:t>
            </a:r>
            <a:r>
              <a:rPr lang="ru-RU" sz="4400" dirty="0" err="1" smtClean="0"/>
              <a:t>Разита</a:t>
            </a:r>
            <a:r>
              <a:rPr lang="ru-RU" sz="4400" dirty="0" smtClean="0"/>
              <a:t> Сайд-Магомедовна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71" y="2924944"/>
            <a:ext cx="9144000" cy="112474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Хохломская роспись</a:t>
            </a:r>
            <a:endParaRPr lang="ru-RU" sz="6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Впервые упоминания о хохломе появились в XVII веке в округе Нижнего Новгорода, где собственно и зародился этот вид искусства. Кроме этого существует еще несколько теорий происхождения хохломской росписи. По одной из версий считается, что первыми окрашивать деревянную посуду «под золото» начали старообрядцы, которые проживали в лесном Заволжье, и хохломская роспись, как промысел зародилась именно у них.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Хохлома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-29498"/>
            <a:ext cx="3943985" cy="688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152" y="-29498"/>
            <a:ext cx="5533255" cy="2905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75627"/>
            <a:ext cx="5524529" cy="397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0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4" y="620688"/>
            <a:ext cx="6995536" cy="208823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Издавна в небольших деревушках, проживало немало людей, которые спасались от преследований и гонений за «старую веру». Многие из них были иконописцами, и поэтому они привезли с собой рукописные книги с яркими картинками, древние иконы, каллиграфию, тонкое живописное мастерство и образцы растительного орнамента. Кроме этого некоторые люди были искусными токарями, поэтому они производили большое количество посудных форм. Таким образом это также послужило началу в росписи посуды и других предметов.</a:t>
            </a:r>
            <a:endParaRPr lang="ru-RU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493" y="2348880"/>
            <a:ext cx="5564277" cy="3965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988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620688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itchFamily="34" charset="0"/>
                <a:cs typeface="Arial" pitchFamily="34" charset="0"/>
              </a:rPr>
              <a:t>Чтобы изделие стало гладким, его покрывали жидким слоем глины, закрывающей все поры дерева. Для крепости изделие несколько раз покрывали олифой с порошком алюминия (раньше – серебра). Теперь оно готово для росписи. Потом чашу покрывали лаком и ставили в печь</a:t>
            </a:r>
            <a:r>
              <a:rPr lang="ru-RU" b="1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350750"/>
            <a:ext cx="4536504" cy="3991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russkayaigrushka.ru/wp-content/uploads/2016/04/3.jpeg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r="36607" b="313"/>
          <a:stretch/>
        </p:blipFill>
        <p:spPr bwMode="auto">
          <a:xfrm>
            <a:off x="4031432" y="-165284"/>
            <a:ext cx="5112568" cy="700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181082" y="-243408"/>
            <a:ext cx="4212514" cy="708549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Среди посуды, изготавливаемой ремесленниками, существовала особая, окрашенная киноварью и покрытая золотом. Она подавалась на княжеских пирах и царских приемах. Как правило, она производилась при монастырях. Среди ремесленников Троице-Сергиевой лавры были приписанные крестьяне из заволжских сел. Некрашеные изделия грунтуют, покрывают олифой, натирают алюминиевым порошком (в прошлом — оловянным, реже серебряным). «Посеребренную» таким образом посуду расписывают стойкими к высокой температуре масляными красками, лакируют и закаляют в печи. От нагрева лак желтеет, обращая «серебро» в «золото», смягчая яркость колорита росписи ровным золотистым тоном.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a5/000f0e4c-5d25df9c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bsolut-dostavka.ru/800/600/https/fsd.multiurok.ru/html/2017/03/23/s_58d3f36798e72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523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7806" y="620688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Хохломская роспись-удивительное искусство, сокровищница мировой культуры. </a:t>
            </a:r>
            <a:endParaRPr lang="ru-RU" dirty="0"/>
          </a:p>
        </p:txBody>
      </p:sp>
      <p:pic>
        <p:nvPicPr>
          <p:cNvPr id="4098" name="Picture 2" descr="https://absolut-dostavka.ru/800/600/https/ds04.infourok.ru/uploads/ex/0cc8/000e2a0f-9ad678c9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806" y="2066602"/>
            <a:ext cx="6798734" cy="479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86</TotalTime>
  <Words>313</Words>
  <Application>Microsoft Office PowerPoint</Application>
  <PresentationFormat>Экран (4:3)</PresentationFormat>
  <Paragraphs>10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Garamond</vt:lpstr>
      <vt:lpstr>Натуральные материалы</vt:lpstr>
      <vt:lpstr>Презентация PowerPoint</vt:lpstr>
      <vt:lpstr>История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Хохломская роспись-удивительное искусство, сокровищница мировой культуры.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Admin</cp:lastModifiedBy>
  <cp:revision>17</cp:revision>
  <dcterms:created xsi:type="dcterms:W3CDTF">2018-11-02T11:50:05Z</dcterms:created>
  <dcterms:modified xsi:type="dcterms:W3CDTF">2021-05-30T15:25:21Z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1613545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