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8C3CC-4B46-4BC4-9AF4-7EC2099B6D4C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123DE-29E9-4256-8382-14876DB754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525343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Очень много увлечений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В мире всевозможных есть.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Кто-то запускает змея, 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Кто-то хочет в горы лезть.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Можно по реке сплавляться,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Можно в шахматы играть,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Конным спортом заниматься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Или хоть крючком вязать…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Любое увлечение</a:t>
            </a:r>
            <a:b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Достойно уважения</a:t>
            </a:r>
            <a:r>
              <a:rPr lang="ru-RU" sz="3600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!!!</a:t>
            </a:r>
            <a:endParaRPr lang="ru-RU" sz="36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Интересы детей </a:t>
            </a: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052736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Цель: </a:t>
            </a:r>
            <a:r>
              <a:rPr lang="ru-RU" sz="3200" dirty="0" smtClean="0"/>
              <a:t>Способствовать </a:t>
            </a:r>
            <a:r>
              <a:rPr lang="ru-RU" sz="3200" dirty="0"/>
              <a:t>формированию знаний родителей об интересах детей и их развитии. </a:t>
            </a:r>
            <a:endParaRPr lang="ru-RU" sz="3200" dirty="0" smtClean="0"/>
          </a:p>
          <a:p>
            <a:pPr lvl="0"/>
            <a:r>
              <a:rPr lang="ru-RU" sz="3200" b="1" dirty="0" smtClean="0"/>
              <a:t>Задачи: 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/>
              <a:t>Познакомиться </a:t>
            </a:r>
            <a:r>
              <a:rPr lang="ru-RU" sz="3200" dirty="0"/>
              <a:t>с понятием: «интерес»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/>
              <a:t>Выявить имеющиеся у вас знания об интересах детей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/>
              <a:t>Ознакомиться с возможными вариантами развития у ребенка интереса </a:t>
            </a:r>
            <a:endParaRPr lang="ru-RU" sz="3200" dirty="0" smtClean="0"/>
          </a:p>
          <a:p>
            <a:endParaRPr lang="ru-RU" sz="32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dirty="0" smtClean="0"/>
              <a:t>Пирамида знаний</a:t>
            </a:r>
            <a:endParaRPr lang="ru-RU" dirty="0"/>
          </a:p>
        </p:txBody>
      </p:sp>
      <p:grpSp>
        <p:nvGrpSpPr>
          <p:cNvPr id="60" name="Группа 59"/>
          <p:cNvGrpSpPr/>
          <p:nvPr/>
        </p:nvGrpSpPr>
        <p:grpSpPr>
          <a:xfrm>
            <a:off x="1475656" y="1268760"/>
            <a:ext cx="6048672" cy="2514442"/>
            <a:chOff x="1475656" y="1484784"/>
            <a:chExt cx="5976664" cy="2448272"/>
          </a:xfrm>
          <a:solidFill>
            <a:srgbClr val="FFFF00"/>
          </a:solidFill>
        </p:grpSpPr>
        <p:sp>
          <p:nvSpPr>
            <p:cNvPr id="8" name="Равнобедренный треугольник 7"/>
            <p:cNvSpPr/>
            <p:nvPr/>
          </p:nvSpPr>
          <p:spPr>
            <a:xfrm>
              <a:off x="1475656" y="1484784"/>
              <a:ext cx="5976664" cy="2448272"/>
            </a:xfrm>
            <a:prstGeom prst="triangle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>
              <a:stCxn id="8" idx="0"/>
              <a:endCxn id="8" idx="3"/>
            </p:cNvCxnSpPr>
            <p:nvPr/>
          </p:nvCxnSpPr>
          <p:spPr>
            <a:xfrm>
              <a:off x="4463988" y="1484784"/>
              <a:ext cx="0" cy="244827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8" idx="1"/>
            </p:cNvCxnSpPr>
            <p:nvPr/>
          </p:nvCxnSpPr>
          <p:spPr>
            <a:xfrm>
              <a:off x="2969822" y="2708920"/>
              <a:ext cx="0" cy="115970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8" idx="5"/>
            </p:cNvCxnSpPr>
            <p:nvPr/>
          </p:nvCxnSpPr>
          <p:spPr>
            <a:xfrm>
              <a:off x="5958154" y="2708920"/>
              <a:ext cx="0" cy="115970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3707904" y="2132856"/>
              <a:ext cx="151216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8" idx="1"/>
              <a:endCxn id="8" idx="5"/>
            </p:cNvCxnSpPr>
            <p:nvPr/>
          </p:nvCxnSpPr>
          <p:spPr>
            <a:xfrm>
              <a:off x="2969822" y="2708920"/>
              <a:ext cx="298833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2123728" y="3429000"/>
              <a:ext cx="4680520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Группа 78"/>
          <p:cNvGrpSpPr/>
          <p:nvPr/>
        </p:nvGrpSpPr>
        <p:grpSpPr>
          <a:xfrm>
            <a:off x="1259632" y="3645024"/>
            <a:ext cx="6408712" cy="1008112"/>
            <a:chOff x="1259632" y="3789040"/>
            <a:chExt cx="6408712" cy="1008112"/>
          </a:xfrm>
          <a:solidFill>
            <a:srgbClr val="FFFF00"/>
          </a:solidFill>
        </p:grpSpPr>
        <p:sp>
          <p:nvSpPr>
            <p:cNvPr id="7" name="Трапеция 6"/>
            <p:cNvSpPr/>
            <p:nvPr/>
          </p:nvSpPr>
          <p:spPr>
            <a:xfrm>
              <a:off x="1259632" y="3933056"/>
              <a:ext cx="6408712" cy="720080"/>
            </a:xfrm>
            <a:prstGeom prst="trapezoid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7" idx="1"/>
              <a:endCxn id="7" idx="3"/>
            </p:cNvCxnSpPr>
            <p:nvPr/>
          </p:nvCxnSpPr>
          <p:spPr>
            <a:xfrm>
              <a:off x="1349642" y="4293096"/>
              <a:ext cx="62286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2987824" y="3861048"/>
              <a:ext cx="0" cy="72008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6012160" y="3789040"/>
              <a:ext cx="0" cy="100811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endCxn id="7" idx="1"/>
            </p:cNvCxnSpPr>
            <p:nvPr/>
          </p:nvCxnSpPr>
          <p:spPr>
            <a:xfrm flipV="1">
              <a:off x="1331640" y="4293096"/>
              <a:ext cx="18002" cy="43204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>
              <a:stCxn id="7" idx="3"/>
            </p:cNvCxnSpPr>
            <p:nvPr/>
          </p:nvCxnSpPr>
          <p:spPr>
            <a:xfrm>
              <a:off x="7578334" y="4293096"/>
              <a:ext cx="18002" cy="36004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flipV="1">
              <a:off x="4499992" y="3861048"/>
              <a:ext cx="0" cy="72008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Группа 90"/>
          <p:cNvGrpSpPr/>
          <p:nvPr/>
        </p:nvGrpSpPr>
        <p:grpSpPr>
          <a:xfrm>
            <a:off x="1043608" y="4365104"/>
            <a:ext cx="6840760" cy="936104"/>
            <a:chOff x="1043608" y="4509120"/>
            <a:chExt cx="6840760" cy="936104"/>
          </a:xfrm>
          <a:solidFill>
            <a:srgbClr val="FFFF00"/>
          </a:solidFill>
        </p:grpSpPr>
        <p:sp>
          <p:nvSpPr>
            <p:cNvPr id="6" name="Трапеция 5"/>
            <p:cNvSpPr/>
            <p:nvPr/>
          </p:nvSpPr>
          <p:spPr>
            <a:xfrm>
              <a:off x="1043608" y="4653136"/>
              <a:ext cx="6840760" cy="792088"/>
            </a:xfrm>
            <a:prstGeom prst="trapezoid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>
              <a:stCxn id="6" idx="1"/>
              <a:endCxn id="6" idx="3"/>
            </p:cNvCxnSpPr>
            <p:nvPr/>
          </p:nvCxnSpPr>
          <p:spPr>
            <a:xfrm>
              <a:off x="1142619" y="5049180"/>
              <a:ext cx="664273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1331640" y="4581128"/>
              <a:ext cx="0" cy="86409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>
              <a:off x="2987824" y="4509120"/>
              <a:ext cx="0" cy="86409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4499992" y="4509120"/>
              <a:ext cx="0" cy="792088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6012160" y="4509120"/>
              <a:ext cx="0" cy="93610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>
              <a:off x="7596336" y="4509120"/>
              <a:ext cx="0" cy="93610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Группа 103"/>
          <p:cNvGrpSpPr/>
          <p:nvPr/>
        </p:nvGrpSpPr>
        <p:grpSpPr>
          <a:xfrm>
            <a:off x="827584" y="5085184"/>
            <a:ext cx="7272808" cy="1080120"/>
            <a:chOff x="755576" y="4509120"/>
            <a:chExt cx="7272808" cy="1080120"/>
          </a:xfrm>
          <a:solidFill>
            <a:srgbClr val="FFFF00"/>
          </a:solidFill>
        </p:grpSpPr>
        <p:sp>
          <p:nvSpPr>
            <p:cNvPr id="5" name="Трапеция 4"/>
            <p:cNvSpPr/>
            <p:nvPr/>
          </p:nvSpPr>
          <p:spPr>
            <a:xfrm>
              <a:off x="755576" y="4725144"/>
              <a:ext cx="7272808" cy="864096"/>
            </a:xfrm>
            <a:prstGeom prst="trapezoid">
              <a:avLst/>
            </a:prstGeom>
            <a:grp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" name="Прямая соединительная линия 19"/>
            <p:cNvCxnSpPr>
              <a:stCxn id="5" idx="1"/>
              <a:endCxn id="5" idx="3"/>
            </p:cNvCxnSpPr>
            <p:nvPr/>
          </p:nvCxnSpPr>
          <p:spPr>
            <a:xfrm>
              <a:off x="863588" y="5157192"/>
              <a:ext cx="7056784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>
              <a:off x="1259632" y="4581128"/>
              <a:ext cx="0" cy="100811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>
              <a:off x="2915816" y="4581128"/>
              <a:ext cx="0" cy="100811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4427984" y="4509120"/>
              <a:ext cx="0" cy="108012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>
              <a:off x="5940152" y="4581128"/>
              <a:ext cx="0" cy="100811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/>
            <p:cNvCxnSpPr/>
            <p:nvPr/>
          </p:nvCxnSpPr>
          <p:spPr>
            <a:xfrm>
              <a:off x="7524328" y="4581128"/>
              <a:ext cx="0" cy="100811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7200" dirty="0" smtClean="0"/>
              <a:t>Спасибо за внимание</a:t>
            </a:r>
            <a:endParaRPr lang="ru-RU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48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Очень много увлечений В мире всевозможных есть. Кто-то запускает змея,  Кто-то хочет в горы лезть. Можно по реке сплавляться, Можно в шахматы играть, Конным спортом заниматься Или хоть крючком вязать… Любое увлечение Достойно уважения!!!</vt:lpstr>
      <vt:lpstr>Интересы детей </vt:lpstr>
      <vt:lpstr>Пирамида знаний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Очень много увлечений В мире всевозможных есть. Кто-то запускает змея,  Кто-то хочет в горы лезть. Можно по реке сплавляться, Можно в шахматы играть, Конным спортом заниматься Или хоть крючком вязать… Любое увлечение Достойно уважения!!!</dc:title>
  <dc:creator>пк</dc:creator>
  <cp:lastModifiedBy>пк</cp:lastModifiedBy>
  <cp:revision>1</cp:revision>
  <dcterms:created xsi:type="dcterms:W3CDTF">2021-03-15T14:38:45Z</dcterms:created>
  <dcterms:modified xsi:type="dcterms:W3CDTF">2021-03-15T15:09:30Z</dcterms:modified>
</cp:coreProperties>
</file>