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672" autoAdjust="0"/>
  </p:normalViewPr>
  <p:slideViewPr>
    <p:cSldViewPr>
      <p:cViewPr varScale="1">
        <p:scale>
          <a:sx n="84" d="100"/>
          <a:sy n="84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2677ED-F203-46A2-8421-897111E05EFD}" type="datetimeFigureOut">
              <a:rPr lang="ru-RU" smtClean="0"/>
              <a:t>26.04.2021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814682-1953-4B46-9D7F-9943DED8048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uMFDFpNxVs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143000"/>
          </a:xfrm>
        </p:spPr>
        <p:txBody>
          <a:bodyPr/>
          <a:lstStyle/>
          <a:p>
            <a:r>
              <a:rPr lang="ru-RU" dirty="0" smtClean="0"/>
              <a:t>Компьютер и дети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980728"/>
            <a:ext cx="878497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Ц</a:t>
            </a:r>
            <a:r>
              <a:rPr lang="ru-RU" sz="2800" dirty="0" smtClean="0"/>
              <a:t>ель: </a:t>
            </a:r>
            <a:r>
              <a:rPr lang="ru-RU" sz="2800" dirty="0"/>
              <a:t>Способствовать осознанию родителями ответственности в формировании правильного отношения детей к компьютеру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2564904"/>
            <a:ext cx="849694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Задачи: </a:t>
            </a:r>
          </a:p>
          <a:p>
            <a:r>
              <a:rPr lang="ru-RU" sz="2800" dirty="0" smtClean="0"/>
              <a:t>1</a:t>
            </a:r>
            <a:r>
              <a:rPr lang="ru-RU" sz="2800" dirty="0"/>
              <a:t>. Познакомиться с понятием «Компьютер»</a:t>
            </a:r>
          </a:p>
          <a:p>
            <a:r>
              <a:rPr lang="ru-RU" sz="2800" dirty="0"/>
              <a:t>2. Ознакомить родителей с ответственностью формировать правильное отношение детей к компьютеру </a:t>
            </a:r>
          </a:p>
          <a:p>
            <a:r>
              <a:rPr lang="ru-RU" sz="2800" dirty="0"/>
              <a:t>3. Показать значимость родителей в правильном воспитании отношения детей в использовании компьютера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-изна-структуры-ома-кирпича-пре-посы-ки-6624600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17" t="84619" r="10417" b="6281"/>
          <a:stretch>
            <a:fillRect/>
          </a:stretch>
        </p:blipFill>
        <p:spPr>
          <a:xfrm>
            <a:off x="1259632" y="6309320"/>
            <a:ext cx="6635491" cy="762716"/>
          </a:xfrm>
        </p:spPr>
      </p:pic>
      <p:pic>
        <p:nvPicPr>
          <p:cNvPr id="5" name="Содержимое 3" descr="бе-изна-структуры-ома-кирпича-пре-посы-ки-6624600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853" t="54550" r="10417" b="15381"/>
          <a:stretch>
            <a:fillRect/>
          </a:stretch>
        </p:blipFill>
        <p:spPr>
          <a:xfrm>
            <a:off x="1547664" y="3789040"/>
            <a:ext cx="6347459" cy="2520280"/>
          </a:xfrm>
          <a:prstGeom prst="rect">
            <a:avLst/>
          </a:prstGeom>
        </p:spPr>
      </p:pic>
      <p:pic>
        <p:nvPicPr>
          <p:cNvPr id="6" name="Содержимое 3" descr="бе-изна-структуры-ома-кирпича-пре-посы-ки-6624600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17" t="9344" r="10417" b="45450"/>
          <a:stretch>
            <a:fillRect/>
          </a:stretch>
        </p:blipFill>
        <p:spPr>
          <a:xfrm>
            <a:off x="1259632" y="0"/>
            <a:ext cx="6635491" cy="37890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843808" y="3573016"/>
            <a:ext cx="32019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</a:rPr>
              <a:t>Дом знаний </a:t>
            </a:r>
            <a:endParaRPr lang="ru-RU" sz="4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8229600" cy="1143000"/>
          </a:xfrm>
        </p:spPr>
        <p:txBody>
          <a:bodyPr>
            <a:prstTxWarp prst="textArchUp">
              <a:avLst/>
            </a:prstTxWarp>
            <a:normAutofit/>
          </a:bodyPr>
          <a:lstStyle/>
          <a:p>
            <a:r>
              <a:rPr lang="ru-RU" sz="5400" dirty="0" smtClean="0"/>
              <a:t>СПАСИБО ЗА ВНИМАНИЕ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45</Words>
  <Application>Microsoft Office PowerPoint</Application>
  <PresentationFormat>Экран (4:3)</PresentationFormat>
  <Paragraphs>8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Компьютер и дети</vt:lpstr>
      <vt:lpstr>Слайд 3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пк</dc:creator>
  <cp:lastModifiedBy>пк</cp:lastModifiedBy>
  <cp:revision>1</cp:revision>
  <dcterms:created xsi:type="dcterms:W3CDTF">2021-04-25T21:17:19Z</dcterms:created>
  <dcterms:modified xsi:type="dcterms:W3CDTF">2021-04-25T21:26:45Z</dcterms:modified>
</cp:coreProperties>
</file>