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9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7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1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05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45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09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1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1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2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0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28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E52D841C-B986-40A0-992C-6C5A5E06255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9A3175B-18D1-4D17-B2EE-8E13FF0BB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09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314127\Desktop\hello_html_5a6dd7242.jpg">
            <a:extLst>
              <a:ext uri="{FF2B5EF4-FFF2-40B4-BE49-F238E27FC236}">
                <a16:creationId xmlns:a16="http://schemas.microsoft.com/office/drawing/2014/main" id="{83CC4081-B442-42C3-A9DA-7F3EAD20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671" y="265471"/>
            <a:ext cx="2192500" cy="273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314127\Desktop\hello_html_5a6dd7241.jpg">
            <a:extLst>
              <a:ext uri="{FF2B5EF4-FFF2-40B4-BE49-F238E27FC236}">
                <a16:creationId xmlns:a16="http://schemas.microsoft.com/office/drawing/2014/main" id="{324FFC22-AE5A-4436-807E-C3EF90750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166" y="265471"/>
            <a:ext cx="2043705" cy="280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1314127\Desktop\hello_html_5a6dd7243.jpg">
            <a:extLst>
              <a:ext uri="{FF2B5EF4-FFF2-40B4-BE49-F238E27FC236}">
                <a16:creationId xmlns:a16="http://schemas.microsoft.com/office/drawing/2014/main" id="{6DDD399C-22B4-480B-80AF-A261F9FD0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679" y="3681310"/>
            <a:ext cx="2119416" cy="292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1314127\Desktop\hello_html_5a6dd7244.jpg">
            <a:extLst>
              <a:ext uri="{FF2B5EF4-FFF2-40B4-BE49-F238E27FC236}">
                <a16:creationId xmlns:a16="http://schemas.microsoft.com/office/drawing/2014/main" id="{0E883C2B-8898-4FF3-AD49-CE6E5EA32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494" y="3681310"/>
            <a:ext cx="2199073" cy="292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59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>
            <a:extLst>
              <a:ext uri="{FF2B5EF4-FFF2-40B4-BE49-F238E27FC236}">
                <a16:creationId xmlns:a16="http://schemas.microsoft.com/office/drawing/2014/main" id="{CBAA7DEE-B790-4401-9621-C87F815BB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17" y="297426"/>
            <a:ext cx="2863083" cy="280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DB02AAEF-6224-4201-96E7-B21DD7E42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20" y="297426"/>
            <a:ext cx="2863083" cy="280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D7E7CE21-F722-47FC-9D02-C8140EFE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994" y="297426"/>
            <a:ext cx="2863083" cy="280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6">
            <a:extLst>
              <a:ext uri="{FF2B5EF4-FFF2-40B4-BE49-F238E27FC236}">
                <a16:creationId xmlns:a16="http://schemas.microsoft.com/office/drawing/2014/main" id="{9664498D-39E9-4BFB-BA70-CB2701225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357056"/>
              </p:ext>
            </p:extLst>
          </p:nvPr>
        </p:nvGraphicFramePr>
        <p:xfrm>
          <a:off x="1124845" y="1830711"/>
          <a:ext cx="1795335" cy="420876"/>
        </p:xfrm>
        <a:graphic>
          <a:graphicData uri="http://schemas.openxmlformats.org/drawingml/2006/table">
            <a:tbl>
              <a:tblPr firstRow="1" bandRow="1">
                <a:solidFill>
                  <a:sysClr val="window" lastClr="FFFFFF"/>
                </a:solidFill>
              </a:tblPr>
              <a:tblGrid>
                <a:gridCol w="598445">
                  <a:extLst>
                    <a:ext uri="{9D8B030D-6E8A-4147-A177-3AD203B41FA5}">
                      <a16:colId xmlns:a16="http://schemas.microsoft.com/office/drawing/2014/main" val="1249994571"/>
                    </a:ext>
                  </a:extLst>
                </a:gridCol>
                <a:gridCol w="598445">
                  <a:extLst>
                    <a:ext uri="{9D8B030D-6E8A-4147-A177-3AD203B41FA5}">
                      <a16:colId xmlns:a16="http://schemas.microsoft.com/office/drawing/2014/main" val="138965873"/>
                    </a:ext>
                  </a:extLst>
                </a:gridCol>
                <a:gridCol w="598445">
                  <a:extLst>
                    <a:ext uri="{9D8B030D-6E8A-4147-A177-3AD203B41FA5}">
                      <a16:colId xmlns:a16="http://schemas.microsoft.com/office/drawing/2014/main" val="707990117"/>
                    </a:ext>
                  </a:extLst>
                </a:gridCol>
              </a:tblGrid>
              <a:tr h="4208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968733"/>
                  </a:ext>
                </a:extLst>
              </a:tr>
            </a:tbl>
          </a:graphicData>
        </a:graphic>
      </p:graphicFrame>
      <p:graphicFrame>
        <p:nvGraphicFramePr>
          <p:cNvPr id="15" name="Table 16">
            <a:extLst>
              <a:ext uri="{FF2B5EF4-FFF2-40B4-BE49-F238E27FC236}">
                <a16:creationId xmlns:a16="http://schemas.microsoft.com/office/drawing/2014/main" id="{E85B370F-1F21-49CF-9FEA-7FA27B4FEF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754484"/>
              </p:ext>
            </p:extLst>
          </p:nvPr>
        </p:nvGraphicFramePr>
        <p:xfrm>
          <a:off x="4956493" y="1765572"/>
          <a:ext cx="1795335" cy="420876"/>
        </p:xfrm>
        <a:graphic>
          <a:graphicData uri="http://schemas.openxmlformats.org/drawingml/2006/table">
            <a:tbl>
              <a:tblPr firstRow="1" bandRow="1">
                <a:solidFill>
                  <a:sysClr val="window" lastClr="FFFFFF"/>
                </a:solidFill>
              </a:tblPr>
              <a:tblGrid>
                <a:gridCol w="598445">
                  <a:extLst>
                    <a:ext uri="{9D8B030D-6E8A-4147-A177-3AD203B41FA5}">
                      <a16:colId xmlns:a16="http://schemas.microsoft.com/office/drawing/2014/main" val="1249994571"/>
                    </a:ext>
                  </a:extLst>
                </a:gridCol>
                <a:gridCol w="598445">
                  <a:extLst>
                    <a:ext uri="{9D8B030D-6E8A-4147-A177-3AD203B41FA5}">
                      <a16:colId xmlns:a16="http://schemas.microsoft.com/office/drawing/2014/main" val="138965873"/>
                    </a:ext>
                  </a:extLst>
                </a:gridCol>
                <a:gridCol w="598445">
                  <a:extLst>
                    <a:ext uri="{9D8B030D-6E8A-4147-A177-3AD203B41FA5}">
                      <a16:colId xmlns:a16="http://schemas.microsoft.com/office/drawing/2014/main" val="707990117"/>
                    </a:ext>
                  </a:extLst>
                </a:gridCol>
              </a:tblGrid>
              <a:tr h="4208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968733"/>
                  </a:ext>
                </a:extLst>
              </a:tr>
            </a:tbl>
          </a:graphicData>
        </a:graphic>
      </p:graphicFrame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FF687DF6-0D34-41BB-B8C2-0DC782B16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799368"/>
              </p:ext>
            </p:extLst>
          </p:nvPr>
        </p:nvGraphicFramePr>
        <p:xfrm>
          <a:off x="9212826" y="1809135"/>
          <a:ext cx="1737375" cy="442452"/>
        </p:xfrm>
        <a:graphic>
          <a:graphicData uri="http://schemas.openxmlformats.org/drawingml/2006/table">
            <a:tbl>
              <a:tblPr firstRow="1" bandRow="1">
                <a:solidFill>
                  <a:sysClr val="window" lastClr="FFFFFF"/>
                </a:solidFill>
              </a:tblPr>
              <a:tblGrid>
                <a:gridCol w="579125">
                  <a:extLst>
                    <a:ext uri="{9D8B030D-6E8A-4147-A177-3AD203B41FA5}">
                      <a16:colId xmlns:a16="http://schemas.microsoft.com/office/drawing/2014/main" val="1249994571"/>
                    </a:ext>
                  </a:extLst>
                </a:gridCol>
                <a:gridCol w="579125">
                  <a:extLst>
                    <a:ext uri="{9D8B030D-6E8A-4147-A177-3AD203B41FA5}">
                      <a16:colId xmlns:a16="http://schemas.microsoft.com/office/drawing/2014/main" val="138965873"/>
                    </a:ext>
                  </a:extLst>
                </a:gridCol>
                <a:gridCol w="579125">
                  <a:extLst>
                    <a:ext uri="{9D8B030D-6E8A-4147-A177-3AD203B41FA5}">
                      <a16:colId xmlns:a16="http://schemas.microsoft.com/office/drawing/2014/main" val="707990117"/>
                    </a:ext>
                  </a:extLst>
                </a:gridCol>
              </a:tblGrid>
              <a:tr h="442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ill Sans MT" panose="020B0502020104020203"/>
                        </a:defRPr>
                      </a:lvl9pPr>
                    </a:lstStyle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968733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C8894462-7F92-4F4F-8053-BC5A4B1C6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23" y="4578675"/>
            <a:ext cx="1673379" cy="172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170164-07AE-4AD6-BABF-33AE15E81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738" y="3597997"/>
            <a:ext cx="1807037" cy="216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894AA6C-8F6E-4A5B-8C88-89DD5CFCB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337" y="4578675"/>
            <a:ext cx="2262999" cy="203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43A985D-CF80-4598-8975-7232757F20B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898" y="3665870"/>
            <a:ext cx="1987809" cy="1560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DFC8B1F-DE23-4924-8E2A-560C848EC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592" y="4681016"/>
            <a:ext cx="1573462" cy="203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78DE76C4-5577-41E2-A625-C551156AD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207" y="3520932"/>
            <a:ext cx="1850870" cy="185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92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4.44444E-6 L 0.08281 -0.37871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1" y="-1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0.1931 -0.2523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8" y="-1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0.3319 -0.3856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9" y="-1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7 L 0.28959 -0.2381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96296E-6 L -0.24922 -0.40926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1" y="-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-0.69609 -0.2381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-1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>
            <a:extLst>
              <a:ext uri="{FF2B5EF4-FFF2-40B4-BE49-F238E27FC236}">
                <a16:creationId xmlns:a16="http://schemas.microsoft.com/office/drawing/2014/main" id="{B73ACE78-1071-47C1-8FA7-16952DADEF0E}"/>
              </a:ext>
            </a:extLst>
          </p:cNvPr>
          <p:cNvSpPr/>
          <p:nvPr/>
        </p:nvSpPr>
        <p:spPr>
          <a:xfrm>
            <a:off x="4147705" y="3429000"/>
            <a:ext cx="3740400" cy="3407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[</a:t>
            </a:r>
            <a:r>
              <a:rPr lang="ru-RU" sz="20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en-US" sz="200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]</a:t>
            </a:r>
            <a:endParaRPr lang="ru-RU" sz="200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93083E-152C-4F9A-A127-88F038CA359B}"/>
              </a:ext>
            </a:extLst>
          </p:cNvPr>
          <p:cNvSpPr/>
          <p:nvPr/>
        </p:nvSpPr>
        <p:spPr>
          <a:xfrm>
            <a:off x="4827638" y="1986116"/>
            <a:ext cx="2104104" cy="190745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24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C05B2B-02A3-4E93-868D-D4104E9CA5E0}"/>
              </a:ext>
            </a:extLst>
          </p:cNvPr>
          <p:cNvSpPr txBox="1"/>
          <p:nvPr/>
        </p:nvSpPr>
        <p:spPr>
          <a:xfrm>
            <a:off x="970935" y="494875"/>
            <a:ext cx="219505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b="1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C0FE02-B4DE-4A24-A79C-8772C7893CBA}"/>
              </a:ext>
            </a:extLst>
          </p:cNvPr>
          <p:cNvSpPr txBox="1"/>
          <p:nvPr/>
        </p:nvSpPr>
        <p:spPr>
          <a:xfrm>
            <a:off x="4001729" y="1243384"/>
            <a:ext cx="7214420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0" i="0" dirty="0">
                <a:solidFill>
                  <a:srgbClr val="3034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Буква И наискосок Примеряла поясок. </a:t>
            </a:r>
          </a:p>
          <a:p>
            <a:r>
              <a:rPr lang="ru-RU" sz="4400" b="0" i="0" dirty="0">
                <a:solidFill>
                  <a:srgbClr val="3034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Снизу вверх его тянула — </a:t>
            </a:r>
          </a:p>
          <a:p>
            <a:r>
              <a:rPr lang="ru-RU" sz="4400" b="0" i="0" dirty="0">
                <a:solidFill>
                  <a:srgbClr val="30345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правой ножке пристегнула.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04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">
            <a:extLst>
              <a:ext uri="{FF2B5EF4-FFF2-40B4-BE49-F238E27FC236}">
                <a16:creationId xmlns:a16="http://schemas.microsoft.com/office/drawing/2014/main" id="{6B523DEB-6350-4699-AC56-7202F9A3FE38}"/>
              </a:ext>
            </a:extLst>
          </p:cNvPr>
          <p:cNvSpPr/>
          <p:nvPr/>
        </p:nvSpPr>
        <p:spPr>
          <a:xfrm>
            <a:off x="2754452" y="151382"/>
            <a:ext cx="15841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И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2" name="Прямоугольник 2">
            <a:extLst>
              <a:ext uri="{FF2B5EF4-FFF2-40B4-BE49-F238E27FC236}">
                <a16:creationId xmlns:a16="http://schemas.microsoft.com/office/drawing/2014/main" id="{7FCDE132-D44F-4509-8C06-FF6A1DB8BF90}"/>
              </a:ext>
            </a:extLst>
          </p:cNvPr>
          <p:cNvSpPr/>
          <p:nvPr/>
        </p:nvSpPr>
        <p:spPr>
          <a:xfrm>
            <a:off x="7961844" y="129646"/>
            <a:ext cx="11817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Н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3" name="Прямоугольник 4">
            <a:extLst>
              <a:ext uri="{FF2B5EF4-FFF2-40B4-BE49-F238E27FC236}">
                <a16:creationId xmlns:a16="http://schemas.microsoft.com/office/drawing/2014/main" id="{2A7C9290-F7D2-48C1-A77D-D12BDCE26650}"/>
              </a:ext>
            </a:extLst>
          </p:cNvPr>
          <p:cNvSpPr/>
          <p:nvPr/>
        </p:nvSpPr>
        <p:spPr>
          <a:xfrm>
            <a:off x="7992708" y="1782598"/>
            <a:ext cx="10406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И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4" name="Прямоугольник 5">
            <a:extLst>
              <a:ext uri="{FF2B5EF4-FFF2-40B4-BE49-F238E27FC236}">
                <a16:creationId xmlns:a16="http://schemas.microsoft.com/office/drawing/2014/main" id="{B57CDE29-E265-4916-BA1D-C76859389077}"/>
              </a:ext>
            </a:extLst>
          </p:cNvPr>
          <p:cNvSpPr/>
          <p:nvPr/>
        </p:nvSpPr>
        <p:spPr>
          <a:xfrm>
            <a:off x="7997252" y="3428198"/>
            <a:ext cx="11817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И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B2530D4D-216F-4B86-9530-C04C29DA7AAD}"/>
              </a:ext>
            </a:extLst>
          </p:cNvPr>
          <p:cNvSpPr/>
          <p:nvPr/>
        </p:nvSpPr>
        <p:spPr>
          <a:xfrm>
            <a:off x="8009828" y="5059414"/>
            <a:ext cx="968535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Р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6" name="Прямоугольник 7">
            <a:extLst>
              <a:ext uri="{FF2B5EF4-FFF2-40B4-BE49-F238E27FC236}">
                <a16:creationId xmlns:a16="http://schemas.microsoft.com/office/drawing/2014/main" id="{3E125F6F-D812-4555-9C02-4AD0C9563012}"/>
              </a:ext>
            </a:extLst>
          </p:cNvPr>
          <p:cNvSpPr/>
          <p:nvPr/>
        </p:nvSpPr>
        <p:spPr>
          <a:xfrm>
            <a:off x="2762492" y="1782598"/>
            <a:ext cx="11817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П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7" name="Прямоугольник 8">
            <a:extLst>
              <a:ext uri="{FF2B5EF4-FFF2-40B4-BE49-F238E27FC236}">
                <a16:creationId xmlns:a16="http://schemas.microsoft.com/office/drawing/2014/main" id="{E98FFCD4-CB4F-4BE1-9391-163F74F63881}"/>
              </a:ext>
            </a:extLst>
          </p:cNvPr>
          <p:cNvSpPr/>
          <p:nvPr/>
        </p:nvSpPr>
        <p:spPr>
          <a:xfrm>
            <a:off x="2818597" y="3375452"/>
            <a:ext cx="1114408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К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18" name="Прямоугольник 9">
            <a:extLst>
              <a:ext uri="{FF2B5EF4-FFF2-40B4-BE49-F238E27FC236}">
                <a16:creationId xmlns:a16="http://schemas.microsoft.com/office/drawing/2014/main" id="{38F61655-819F-415B-844D-74AAF1507C1E}"/>
              </a:ext>
            </a:extLst>
          </p:cNvPr>
          <p:cNvSpPr/>
          <p:nvPr/>
        </p:nvSpPr>
        <p:spPr>
          <a:xfrm>
            <a:off x="2800996" y="5006668"/>
            <a:ext cx="138117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ru-RU" sz="10000" b="1" dirty="0">
                <a:solidFill>
                  <a:prstClr val="black"/>
                </a:solidFill>
                <a:latin typeface="Times New Roman"/>
              </a:rPr>
              <a:t>И</a:t>
            </a:r>
            <a:endParaRPr lang="ru-RU" sz="10000" dirty="0">
              <a:solidFill>
                <a:prstClr val="black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77819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73 0.01042 L 0.34778 0.00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26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83 -0.00301 L 0.34115 -0.001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9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0.33555 0.012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71" y="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64 -0.01041 L 0.31354 0.0013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53" y="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4" grpId="0"/>
      <p:bldP spid="15" grpId="0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722D11-02B8-4390-8D03-79E3ECB56536}"/>
              </a:ext>
            </a:extLst>
          </p:cNvPr>
          <p:cNvSpPr txBox="1"/>
          <p:nvPr/>
        </p:nvSpPr>
        <p:spPr>
          <a:xfrm>
            <a:off x="3048000" y="85099"/>
            <a:ext cx="6096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kumimoji="0" lang="ru-RU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апреля.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aphicFrame>
        <p:nvGraphicFramePr>
          <p:cNvPr id="10" name="Таблица 2">
            <a:extLst>
              <a:ext uri="{FF2B5EF4-FFF2-40B4-BE49-F238E27FC236}">
                <a16:creationId xmlns:a16="http://schemas.microsoft.com/office/drawing/2014/main" id="{F24C08CA-93F4-46D7-8CB6-7BA84CAAE9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986363"/>
              </p:ext>
            </p:extLst>
          </p:nvPr>
        </p:nvGraphicFramePr>
        <p:xfrm>
          <a:off x="1691148" y="1350410"/>
          <a:ext cx="9497961" cy="4480560"/>
        </p:xfrm>
        <a:graphic>
          <a:graphicData uri="http://schemas.openxmlformats.org/drawingml/2006/table">
            <a:tbl>
              <a:tblPr/>
              <a:tblGrid>
                <a:gridCol w="9497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207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 ИН ИН ИН ИН ИН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 ПИ ПИ ПИ ПИ ПИ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 КИ КИ КИ КИ КИ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ИР ИР ИР ИР ИР ИР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35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2EBF77C-109C-42DB-86AD-4024D9237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7289" y="3396681"/>
            <a:ext cx="1740309" cy="1740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60BA5F-97EF-4AE8-AB1D-6FDE5AC6BB4C}"/>
              </a:ext>
            </a:extLst>
          </p:cNvPr>
          <p:cNvSpPr txBox="1"/>
          <p:nvPr/>
        </p:nvSpPr>
        <p:spPr>
          <a:xfrm>
            <a:off x="377529" y="0"/>
            <a:ext cx="251323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>
                <a:solidFill>
                  <a:prstClr val="black"/>
                </a:solidFill>
                <a:latin typeface="Times New Roman"/>
              </a:rPr>
              <a:t>ИН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3DE2E-FA5C-4F81-B4C0-0684F0804B4C}"/>
              </a:ext>
            </a:extLst>
          </p:cNvPr>
          <p:cNvSpPr txBox="1"/>
          <p:nvPr/>
        </p:nvSpPr>
        <p:spPr>
          <a:xfrm>
            <a:off x="-88490" y="1569660"/>
            <a:ext cx="25132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>
                <a:solidFill>
                  <a:prstClr val="black"/>
                </a:solidFill>
                <a:latin typeface="Times New Roman"/>
              </a:rPr>
              <a:t>ПИ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FA5C7-923D-4D74-A9F5-0D5AB030BF33}"/>
              </a:ext>
            </a:extLst>
          </p:cNvPr>
          <p:cNvSpPr txBox="1"/>
          <p:nvPr/>
        </p:nvSpPr>
        <p:spPr>
          <a:xfrm>
            <a:off x="377529" y="3012439"/>
            <a:ext cx="218765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>
                <a:solidFill>
                  <a:prstClr val="black"/>
                </a:solidFill>
                <a:latin typeface="Times New Roman"/>
              </a:rPr>
              <a:t>КИ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5D2ED4-3C85-4A95-9169-C5439E4627F5}"/>
              </a:ext>
            </a:extLst>
          </p:cNvPr>
          <p:cNvSpPr txBox="1"/>
          <p:nvPr/>
        </p:nvSpPr>
        <p:spPr>
          <a:xfrm>
            <a:off x="422866" y="4708980"/>
            <a:ext cx="218765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>
                <a:solidFill>
                  <a:prstClr val="black"/>
                </a:solidFill>
                <a:latin typeface="Times New Roman"/>
              </a:rPr>
              <a:t>ИР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612DB4C-6F3F-4867-B557-B094385DA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3195" y="5205117"/>
            <a:ext cx="2012538" cy="165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24BEDE6-5B68-4CB9-B53D-A3ECFA90E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593" y="0"/>
            <a:ext cx="1846006" cy="184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F655CCB7-1F8F-4A31-92A3-B56EE5A5F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056" y="1899461"/>
            <a:ext cx="2342776" cy="142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22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-0.5448 -0.4817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40" y="-2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-0.54961 0.428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87" y="2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7.40741E-7 L -0.55482 0.4275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47" y="2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065 -0.73889 L -0.55065 -0.4888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Metropolitan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47</TotalTime>
  <Words>60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Gill Sans MT</vt:lpstr>
      <vt:lpstr>Palatino Linotype</vt:lpstr>
      <vt:lpstr>Times New Roman</vt:lpstr>
      <vt:lpstr>Trebuchet MS</vt:lpstr>
      <vt:lpstr>Metropolitan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Нина Гончарова</dc:creator>
  <cp:lastModifiedBy>Нина Гончарова</cp:lastModifiedBy>
  <cp:revision>6</cp:revision>
  <dcterms:created xsi:type="dcterms:W3CDTF">2021-04-17T20:03:44Z</dcterms:created>
  <dcterms:modified xsi:type="dcterms:W3CDTF">2021-04-17T20:51:39Z</dcterms:modified>
</cp:coreProperties>
</file>