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9" autoAdjust="0"/>
    <p:restoredTop sz="94660"/>
  </p:normalViewPr>
  <p:slideViewPr>
    <p:cSldViewPr snapToGrid="0">
      <p:cViewPr varScale="1">
        <p:scale>
          <a:sx n="50" d="100"/>
          <a:sy n="50" d="100"/>
        </p:scale>
        <p:origin x="5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10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336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0071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086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173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42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194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11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29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12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49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1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61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9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77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A64B3-139F-4531-B382-CC5C2A29D91C}" type="datetimeFigureOut">
              <a:rPr lang="ru-RU" smtClean="0"/>
              <a:t>08.11.2018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F3477B2-9BEB-489D-9FA8-B64D86AEA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9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A60AB3-1193-4B9B-8B0D-2FA8F398E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ПОДЕЛКИ ИЗ ШИШЕК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9AF0ED-18CB-4BF7-90F3-C6E798C3C2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865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0A8CF-B936-4769-83BA-675B2F80E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E326424-B86B-4AA6-A6B9-E1280373D4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0" y="42874"/>
            <a:ext cx="8111952" cy="6815126"/>
          </a:xfrm>
        </p:spPr>
      </p:pic>
    </p:spTree>
    <p:extLst>
      <p:ext uri="{BB962C8B-B14F-4D97-AF65-F5344CB8AC3E}">
        <p14:creationId xmlns:p14="http://schemas.microsoft.com/office/powerpoint/2010/main" val="166482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E8BBF4-4860-4926-BBAD-42518D01A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6353CB9-F871-4E21-A66B-69CA561729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18058"/>
            <a:ext cx="9743016" cy="6839942"/>
          </a:xfrm>
        </p:spPr>
      </p:pic>
    </p:spTree>
    <p:extLst>
      <p:ext uri="{BB962C8B-B14F-4D97-AF65-F5344CB8AC3E}">
        <p14:creationId xmlns:p14="http://schemas.microsoft.com/office/powerpoint/2010/main" val="1902296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A4296A-7F58-47FD-B8B2-814F044B7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8017514-6A55-4827-A130-F6EF642FDC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-9524"/>
            <a:ext cx="9277350" cy="6867524"/>
          </a:xfrm>
        </p:spPr>
      </p:pic>
    </p:spTree>
    <p:extLst>
      <p:ext uri="{BB962C8B-B14F-4D97-AF65-F5344CB8AC3E}">
        <p14:creationId xmlns:p14="http://schemas.microsoft.com/office/powerpoint/2010/main" val="115729448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</TotalTime>
  <Words>3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Аспект</vt:lpstr>
      <vt:lpstr>ПОДЕЛКИ ИЗ ШИШЕК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ПОДЕЛКИ ИЗ ШИШЕК</dc:title>
  <dc:creator>ROOT</dc:creator>
  <cp:lastModifiedBy>ROOT</cp:lastModifiedBy>
  <cp:revision>2</cp:revision>
  <dcterms:created xsi:type="dcterms:W3CDTF">2018-11-08T15:57:25Z</dcterms:created>
  <dcterms:modified xsi:type="dcterms:W3CDTF">2018-11-08T16:08:20Z</dcterms:modified>
</cp:coreProperties>
</file>