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0" r:id="rId3"/>
    <p:sldId id="265" r:id="rId4"/>
    <p:sldId id="271" r:id="rId5"/>
    <p:sldId id="258" r:id="rId6"/>
    <p:sldId id="260" r:id="rId7"/>
    <p:sldId id="259" r:id="rId8"/>
    <p:sldId id="272" r:id="rId9"/>
    <p:sldId id="261" r:id="rId10"/>
    <p:sldId id="26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66"/>
    <a:srgbClr val="99FF99"/>
    <a:srgbClr val="00FF00"/>
    <a:srgbClr val="03030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522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25DE2-7900-48F5-ACEF-54A4AB0A0C4B}" type="datetimeFigureOut">
              <a:rPr lang="ru-RU" smtClean="0"/>
              <a:pPr/>
              <a:t>28.05.2021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C7C52-4686-4CDA-B21E-CB4E1F53E2A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25DE2-7900-48F5-ACEF-54A4AB0A0C4B}" type="datetimeFigureOut">
              <a:rPr lang="ru-RU" smtClean="0"/>
              <a:pPr/>
              <a:t>28.05.2021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C7C52-4686-4CDA-B21E-CB4E1F53E2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25DE2-7900-48F5-ACEF-54A4AB0A0C4B}" type="datetimeFigureOut">
              <a:rPr lang="ru-RU" smtClean="0"/>
              <a:pPr/>
              <a:t>28.05.2021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C7C52-4686-4CDA-B21E-CB4E1F53E2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25DE2-7900-48F5-ACEF-54A4AB0A0C4B}" type="datetimeFigureOut">
              <a:rPr lang="ru-RU" smtClean="0"/>
              <a:pPr/>
              <a:t>28.05.2021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C7C52-4686-4CDA-B21E-CB4E1F53E2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25DE2-7900-48F5-ACEF-54A4AB0A0C4B}" type="datetimeFigureOut">
              <a:rPr lang="ru-RU" smtClean="0"/>
              <a:pPr/>
              <a:t>28.05.2021</a:t>
            </a:fld>
            <a:endParaRPr lang="ru-RU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C7C52-4686-4CDA-B21E-CB4E1F53E2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25DE2-7900-48F5-ACEF-54A4AB0A0C4B}" type="datetimeFigureOut">
              <a:rPr lang="ru-RU" smtClean="0"/>
              <a:pPr/>
              <a:t>28.05.2021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C7C52-4686-4CDA-B21E-CB4E1F53E2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25DE2-7900-48F5-ACEF-54A4AB0A0C4B}" type="datetimeFigureOut">
              <a:rPr lang="ru-RU" smtClean="0"/>
              <a:pPr/>
              <a:t>28.05.2021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C7C52-4686-4CDA-B21E-CB4E1F53E2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25DE2-7900-48F5-ACEF-54A4AB0A0C4B}" type="datetimeFigureOut">
              <a:rPr lang="ru-RU" smtClean="0"/>
              <a:pPr/>
              <a:t>28.05.2021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C7C52-4686-4CDA-B21E-CB4E1F53E2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25DE2-7900-48F5-ACEF-54A4AB0A0C4B}" type="datetimeFigureOut">
              <a:rPr lang="ru-RU" smtClean="0"/>
              <a:pPr/>
              <a:t>28.05.2021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C7C52-4686-4CDA-B21E-CB4E1F53E2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25DE2-7900-48F5-ACEF-54A4AB0A0C4B}" type="datetimeFigureOut">
              <a:rPr lang="ru-RU" smtClean="0"/>
              <a:pPr/>
              <a:t>28.05.2021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C7C52-4686-4CDA-B21E-CB4E1F53E2A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D25DE2-7900-48F5-ACEF-54A4AB0A0C4B}" type="datetimeFigureOut">
              <a:rPr lang="ru-RU" smtClean="0"/>
              <a:pPr/>
              <a:t>28.05.2021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C7C52-4686-4CDA-B21E-CB4E1F53E2A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CD25DE2-7900-48F5-ACEF-54A4AB0A0C4B}" type="datetimeFigureOut">
              <a:rPr lang="ru-RU" smtClean="0"/>
              <a:pPr/>
              <a:t>28.05.2021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A4C7C52-4686-4CDA-B21E-CB4E1F53E2A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2348880"/>
            <a:ext cx="4559424" cy="2448272"/>
          </a:xfrm>
        </p:spPr>
        <p:txBody>
          <a:bodyPr>
            <a:normAutofit fontScale="925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Презентация 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 полезных 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овощах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Воспитатель: </a:t>
            </a:r>
            <a:endParaRPr lang="ru-RU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Шепелева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Анастасия Андреевна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ГБДОУ 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етский сад №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83 </a:t>
            </a:r>
            <a:endParaRPr lang="ru-RU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Фрунзенского 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района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Санкт-Петербурга</a:t>
            </a:r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-205738" y="116632"/>
            <a:ext cx="952029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«Полезные овощи</a:t>
            </a:r>
            <a:r>
              <a:rPr lang="ru-RU" sz="4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»</a:t>
            </a:r>
            <a:br>
              <a:rPr lang="ru-RU" sz="4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4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(для первой младшей группы</a:t>
            </a:r>
            <a:r>
              <a:rPr lang="ru-RU" sz="4800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)</a:t>
            </a:r>
            <a:endParaRPr lang="ru-RU" sz="4800" b="1" i="1" cap="none" spc="0" dirty="0">
              <a:solidFill>
                <a:srgbClr val="00206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33712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5380672"/>
            <a:ext cx="90364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(В центре группы стоит ребенок – «сторож». Он прикладывает руки к глазам, как бинокль. Дети – «зайки» прыгают по группе. «Зайки» прыжками приближаются к «сторожу», прыгают вокруг него, дразнят. На слово «лови» «сторож» кидается ловить «зайчат». Дети убегают за линию в конце группы</a:t>
            </a:r>
            <a:r>
              <a:rPr lang="ru-RU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.)</a:t>
            </a:r>
          </a:p>
          <a:p>
            <a:pPr algn="r"/>
            <a:r>
              <a:rPr lang="ru-RU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Автор Н.В. </a:t>
            </a:r>
            <a:r>
              <a:rPr lang="ru-RU" i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Нищева</a:t>
            </a:r>
            <a:endParaRPr lang="ru-RU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11760" y="1340768"/>
            <a:ext cx="4572000" cy="3970318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1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Тень-тень-потетень</a:t>
            </a:r>
            <a:r>
              <a:rPr lang="ru-RU" sz="21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</a:t>
            </a:r>
          </a:p>
          <a:p>
            <a:pPr algn="ctr"/>
            <a:r>
              <a:rPr lang="ru-RU" sz="21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 огороде-то плетень.</a:t>
            </a:r>
          </a:p>
          <a:p>
            <a:pPr algn="ctr"/>
            <a:r>
              <a:rPr lang="ru-RU" sz="21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За плетнем капуста,</a:t>
            </a:r>
          </a:p>
          <a:p>
            <a:pPr algn="ctr"/>
            <a:r>
              <a:rPr lang="ru-RU" sz="21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Сладкая до хруста.</a:t>
            </a:r>
          </a:p>
          <a:p>
            <a:pPr algn="ctr"/>
            <a:r>
              <a:rPr lang="ru-RU" sz="21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Зайкам хочется капусты,</a:t>
            </a:r>
          </a:p>
          <a:p>
            <a:pPr algn="ctr"/>
            <a:r>
              <a:rPr lang="ru-RU" sz="21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 животе голодном пусто.</a:t>
            </a:r>
          </a:p>
          <a:p>
            <a:pPr algn="ctr"/>
            <a:r>
              <a:rPr lang="ru-RU" sz="21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Зайки – прыг в огород,</a:t>
            </a:r>
          </a:p>
          <a:p>
            <a:pPr algn="ctr"/>
            <a:r>
              <a:rPr lang="ru-RU" sz="21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 там сторож у ворот.</a:t>
            </a:r>
          </a:p>
          <a:p>
            <a:pPr algn="ctr"/>
            <a:r>
              <a:rPr lang="ru-RU" sz="21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Убегайте, зайки, прочь,</a:t>
            </a:r>
          </a:p>
          <a:p>
            <a:pPr algn="ctr"/>
            <a:r>
              <a:rPr lang="ru-RU" sz="21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Вы должны себе помочь.</a:t>
            </a:r>
          </a:p>
          <a:p>
            <a:pPr algn="ctr"/>
            <a:r>
              <a:rPr lang="ru-RU" sz="21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Раз, два, три,</a:t>
            </a:r>
          </a:p>
          <a:p>
            <a:pPr algn="ctr"/>
            <a:r>
              <a:rPr lang="ru-RU" sz="21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Зайчишек лови.</a:t>
            </a:r>
            <a:endParaRPr lang="ru-RU" sz="21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83568" y="0"/>
            <a:ext cx="8064895" cy="1384995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Подвижная игра </a:t>
            </a:r>
            <a:br>
              <a:rPr lang="ru-RU" sz="4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4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«Зайка и капуста»</a:t>
            </a:r>
            <a:endParaRPr lang="ru-RU" sz="4200" b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00206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89057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052736"/>
            <a:ext cx="799288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Цели:</a:t>
            </a:r>
          </a:p>
          <a:p>
            <a:endParaRPr lang="ru-RU" sz="36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формирование</a:t>
            </a:r>
            <a:r>
              <a:rPr lang="ru-RU" sz="36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  представлений об объектах окружающего </a:t>
            </a:r>
            <a:r>
              <a:rPr lang="ru-RU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мира.</a:t>
            </a:r>
          </a:p>
          <a:p>
            <a:endParaRPr lang="ru-RU" sz="36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расширение </a:t>
            </a:r>
            <a:r>
              <a:rPr lang="ru-RU" sz="36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представлений </a:t>
            </a:r>
            <a:r>
              <a:rPr lang="ru-RU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детей </a:t>
            </a:r>
            <a:r>
              <a:rPr lang="ru-RU" sz="36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об </a:t>
            </a:r>
            <a:r>
              <a:rPr lang="ru-RU" sz="36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овощах</a:t>
            </a:r>
            <a:r>
              <a:rPr lang="ru-RU" sz="36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их пользе для здоровья человека.</a:t>
            </a:r>
          </a:p>
        </p:txBody>
      </p:sp>
    </p:spTree>
    <p:extLst>
      <p:ext uri="{BB962C8B-B14F-4D97-AF65-F5344CB8AC3E}">
        <p14:creationId xmlns="" xmlns:p14="http://schemas.microsoft.com/office/powerpoint/2010/main" val="1508640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922114"/>
          </a:xfrm>
        </p:spPr>
        <p:txBody>
          <a:bodyPr>
            <a:noAutofit/>
          </a:bodyPr>
          <a:lstStyle/>
          <a:p>
            <a:pPr algn="ctr"/>
            <a:r>
              <a:rPr lang="ru-RU" sz="5600" spc="0" dirty="0" smtClean="0">
                <a:ln w="18415" cmpd="sng">
                  <a:noFill/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</a:t>
            </a:r>
            <a:r>
              <a:rPr lang="ru-RU" sz="5600" spc="0" dirty="0" smtClean="0">
                <a:ln w="18415" cmpd="sng">
                  <a:noFill/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5600" spc="0" dirty="0" smtClean="0">
                <a:ln w="18415" cmpd="sng">
                  <a:noFill/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«Полезные овощи</a:t>
            </a:r>
            <a:r>
              <a:rPr lang="ru-RU" sz="5600" spc="0" dirty="0" smtClean="0">
                <a:ln w="18415" cmpd="sng">
                  <a:noFill/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»</a:t>
            </a:r>
            <a:endParaRPr lang="ru-RU" sz="5600" spc="0" dirty="0">
              <a:ln w="18415" cmpd="sng">
                <a:noFill/>
                <a:prstDash val="solid"/>
              </a:ln>
              <a:solidFill>
                <a:srgbClr val="00206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овощи 12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1340768"/>
            <a:ext cx="7355639" cy="51909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1109641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Картинка 1 из 16211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204864"/>
            <a:ext cx="3859223" cy="36724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79512" y="2420888"/>
            <a:ext cx="4464496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Помидор на грядке Делает зарядку; </a:t>
            </a:r>
            <a:endParaRPr lang="ru-RU" sz="25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5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Как </a:t>
            </a:r>
            <a:r>
              <a:rPr lang="ru-RU" sz="25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здоровье, помидор</a:t>
            </a:r>
            <a:r>
              <a:rPr lang="ru-RU" sz="25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?</a:t>
            </a:r>
          </a:p>
          <a:p>
            <a:r>
              <a:rPr lang="ru-RU" sz="25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5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— Хорошо! В порядке! Весь вспотел — но не устал! </a:t>
            </a:r>
            <a:endParaRPr lang="ru-RU" sz="25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5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От </a:t>
            </a:r>
            <a:r>
              <a:rPr lang="ru-RU" sz="25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зарядки красным стал</a:t>
            </a:r>
            <a:r>
              <a:rPr lang="ru-RU" sz="25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25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947557" y="260648"/>
            <a:ext cx="3435685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600" b="1" cap="none" spc="0" dirty="0" smtClean="0">
                <a:ln w="18415" cmpd="sng">
                  <a:noFill/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Помидор</a:t>
            </a:r>
            <a:endParaRPr lang="ru-RU" sz="5600" b="1" cap="none" spc="0" dirty="0">
              <a:ln w="18415" cmpd="sng">
                <a:noFill/>
                <a:prstDash val="solid"/>
              </a:ln>
              <a:solidFill>
                <a:srgbClr val="00206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b="0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                      </a:t>
            </a:r>
            <a:r>
              <a:rPr lang="ru-RU" sz="5600" b="0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6200" spc="0" dirty="0" smtClean="0">
                <a:ln w="18415" cmpd="sng">
                  <a:noFill/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Огурец</a:t>
            </a:r>
            <a:endParaRPr lang="ru-RU" sz="6200" spc="0" dirty="0">
              <a:ln w="18415" cmpd="sng">
                <a:noFill/>
                <a:prstDash val="solid"/>
              </a:ln>
              <a:solidFill>
                <a:srgbClr val="00206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" descr="Картинка 22 из 15996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556792"/>
            <a:ext cx="5184576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79512" y="2132856"/>
            <a:ext cx="349188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Ай, огурчик молодой! </a:t>
            </a:r>
            <a:endParaRPr lang="ru-RU" sz="25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5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Ай</a:t>
            </a:r>
            <a:r>
              <a:rPr lang="ru-RU" sz="25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помыли мы водой</a:t>
            </a:r>
            <a:r>
              <a:rPr lang="ru-RU" sz="25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!</a:t>
            </a:r>
          </a:p>
          <a:p>
            <a:r>
              <a:rPr lang="ru-RU" sz="25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Ай</a:t>
            </a:r>
            <a:r>
              <a:rPr lang="ru-RU" sz="25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ты в ротик к нам лети! </a:t>
            </a:r>
            <a:endParaRPr lang="ru-RU" sz="25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5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Ай</a:t>
            </a:r>
            <a:r>
              <a:rPr lang="ru-RU" sz="25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на зубках похрусти</a:t>
            </a:r>
            <a:r>
              <a:rPr lang="ru-RU" sz="25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!</a:t>
            </a:r>
            <a:endParaRPr lang="ru-RU" sz="25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57008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922114"/>
          </a:xfrm>
          <a:noFill/>
          <a:ln>
            <a:noFill/>
          </a:ln>
        </p:spPr>
        <p:txBody>
          <a:bodyPr>
            <a:noAutofit/>
          </a:bodyPr>
          <a:lstStyle/>
          <a:p>
            <a:pPr algn="ctr"/>
            <a:r>
              <a:rPr lang="ru-RU" sz="5600" b="0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                         </a:t>
            </a:r>
            <a:r>
              <a:rPr lang="ru-RU" sz="5600" spc="0" dirty="0" smtClean="0">
                <a:ln w="18415" cmpd="sng">
                  <a:noFill/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Морковь</a:t>
            </a:r>
            <a:endParaRPr lang="ru-RU" sz="5600" spc="0" dirty="0">
              <a:ln w="18415" cmpd="sng">
                <a:noFill/>
                <a:prstDash val="solid"/>
              </a:ln>
              <a:solidFill>
                <a:srgbClr val="00206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Vjhrjdm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51920" y="1700808"/>
            <a:ext cx="4895571" cy="365463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TextBox 6"/>
          <p:cNvSpPr txBox="1"/>
          <p:nvPr/>
        </p:nvSpPr>
        <p:spPr>
          <a:xfrm>
            <a:off x="251520" y="1844824"/>
            <a:ext cx="3240360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 огороде шум-шум-шум, Зайка-зайка: </a:t>
            </a:r>
            <a:r>
              <a:rPr lang="ru-RU" sz="25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хрум-хрум-хрум</a:t>
            </a:r>
            <a:r>
              <a:rPr lang="ru-RU" sz="25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</a:t>
            </a:r>
            <a:endParaRPr lang="ru-RU" sz="25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5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Прыг-прыг-прыг </a:t>
            </a:r>
            <a:r>
              <a:rPr lang="ru-RU" sz="25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 пням, по пням, Съел морковку — </a:t>
            </a:r>
            <a:r>
              <a:rPr lang="ru-RU" sz="25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ням-ням-ням</a:t>
            </a:r>
            <a:r>
              <a:rPr lang="ru-RU" sz="25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!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921750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784" y="404664"/>
            <a:ext cx="4989240" cy="922114"/>
          </a:xfrm>
          <a:noFill/>
          <a:ln>
            <a:noFill/>
          </a:ln>
        </p:spPr>
        <p:txBody>
          <a:bodyPr>
            <a:normAutofit fontScale="90000"/>
          </a:bodyPr>
          <a:lstStyle/>
          <a:p>
            <a:pPr algn="ctr"/>
            <a:r>
              <a:rPr lang="ru-RU" b="0" spc="0" dirty="0" smtClean="0">
                <a:ln w="18415" cmpd="sng">
                  <a:noFill/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                       </a:t>
            </a:r>
            <a:r>
              <a:rPr lang="ru-RU" sz="6200" b="0" spc="0" dirty="0" smtClean="0">
                <a:ln w="18415" cmpd="sng">
                  <a:noFill/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6200" spc="0" dirty="0" smtClean="0">
                <a:ln w="18415" cmpd="sng">
                  <a:noFill/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Картофель</a:t>
            </a:r>
            <a:endParaRPr lang="ru-RU" sz="6200" spc="0" dirty="0">
              <a:ln w="18415" cmpd="sng">
                <a:noFill/>
                <a:prstDash val="solid"/>
              </a:ln>
              <a:solidFill>
                <a:srgbClr val="00206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" descr="http://im5-tub-ru.yandex.net/i?id=247715392-35-7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060848"/>
            <a:ext cx="3630565" cy="29523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323528" y="2420888"/>
            <a:ext cx="4572000" cy="201593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5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Из картошки много </a:t>
            </a:r>
            <a:r>
              <a:rPr lang="ru-RU" sz="25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блюд</a:t>
            </a:r>
          </a:p>
          <a:p>
            <a:r>
              <a:rPr lang="ru-RU" sz="25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Приготовить </a:t>
            </a:r>
            <a:r>
              <a:rPr lang="ru-RU" sz="25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можно</a:t>
            </a:r>
          </a:p>
          <a:p>
            <a:r>
              <a:rPr lang="ru-RU" sz="25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 простых, и </a:t>
            </a:r>
            <a:r>
              <a:rPr lang="ru-RU" sz="25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сложных:</a:t>
            </a:r>
          </a:p>
          <a:p>
            <a:r>
              <a:rPr lang="ru-RU" sz="25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Её </a:t>
            </a:r>
            <a:r>
              <a:rPr lang="ru-RU" sz="25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варят, жарят, трут,</a:t>
            </a:r>
          </a:p>
          <a:p>
            <a:r>
              <a:rPr lang="ru-RU" sz="25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На костре её пекут.</a:t>
            </a:r>
            <a:endParaRPr lang="ru-RU" sz="25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11878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628800"/>
            <a:ext cx="878497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Цель : закреплять знания детей об овощах. </a:t>
            </a:r>
            <a:endParaRPr lang="ru-RU" sz="32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Задачи </a:t>
            </a:r>
            <a:r>
              <a:rPr lang="ru-RU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: </a:t>
            </a:r>
            <a:endParaRPr lang="ru-RU" sz="32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закрепить </a:t>
            </a:r>
            <a:r>
              <a:rPr lang="ru-RU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знания названий овощей, особенности внешнего вида (помидор , перец, огурец</a:t>
            </a:r>
            <a:r>
              <a:rPr lang="ru-RU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), узнавать </a:t>
            </a:r>
            <a:r>
              <a:rPr lang="ru-RU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их на </a:t>
            </a:r>
            <a:r>
              <a:rPr lang="ru-RU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слайде.</a:t>
            </a:r>
          </a:p>
          <a:p>
            <a:pPr>
              <a:buFont typeface="Arial" pitchFamily="34" charset="0"/>
              <a:buChar char="•"/>
            </a:pPr>
            <a:r>
              <a:rPr lang="ru-RU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упражнять </a:t>
            </a:r>
            <a:r>
              <a:rPr lang="ru-RU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 умении их дифференцировать, называть обобщающее понятие «овощи</a:t>
            </a:r>
            <a:r>
              <a:rPr lang="ru-RU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».</a:t>
            </a:r>
          </a:p>
          <a:p>
            <a:pPr>
              <a:buFont typeface="Arial" pitchFamily="34" charset="0"/>
              <a:buChar char="•"/>
            </a:pPr>
            <a:r>
              <a:rPr lang="ru-RU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воспитывать </a:t>
            </a:r>
            <a:r>
              <a:rPr lang="ru-RU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желание помочь.</a:t>
            </a:r>
            <a:endParaRPr lang="ru-RU" sz="32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921702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000" b="1" dirty="0" smtClean="0">
                <a:ln w="18415" cmpd="sng">
                  <a:noFill/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Дидактическая игра </a:t>
            </a:r>
            <a:br>
              <a:rPr lang="ru-RU" sz="5000" b="1" dirty="0" smtClean="0">
                <a:ln w="18415" cmpd="sng">
                  <a:noFill/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5000" b="1" dirty="0" smtClean="0">
                <a:ln w="18415" cmpd="sng">
                  <a:noFill/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«Собери овощи в корзинку»</a:t>
            </a:r>
            <a:endParaRPr lang="ru-RU" sz="5000" b="1" dirty="0">
              <a:ln w="18415" cmpd="sng">
                <a:noFill/>
                <a:prstDash val="solid"/>
              </a:ln>
              <a:solidFill>
                <a:srgbClr val="00206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52536" y="476672"/>
            <a:ext cx="9396536" cy="99412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sz="53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Дидактическая игра </a:t>
            </a:r>
            <a:br>
              <a:rPr lang="ru-RU" sz="53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53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«Собери овощи в корзинку»</a:t>
            </a:r>
            <a:endParaRPr lang="ru-RU" sz="53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корзин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1484784"/>
            <a:ext cx="6753944" cy="50654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1899481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аркет">
  <a:themeElements>
    <a:clrScheme name="Паркет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2746</TotalTime>
  <Words>317</Words>
  <Application>Microsoft Office PowerPoint</Application>
  <PresentationFormat>Экран (4:3)</PresentationFormat>
  <Paragraphs>54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Паркет</vt:lpstr>
      <vt:lpstr>Слайд 1</vt:lpstr>
      <vt:lpstr>Слайд 2</vt:lpstr>
      <vt:lpstr>    «Полезные овощи»</vt:lpstr>
      <vt:lpstr>Слайд 4</vt:lpstr>
      <vt:lpstr>                              Огурец</vt:lpstr>
      <vt:lpstr>                              Морковь</vt:lpstr>
      <vt:lpstr>                               Картофель</vt:lpstr>
      <vt:lpstr>Слайд 8</vt:lpstr>
      <vt:lpstr> Дидактическая игра  «Собери овощи в корзинку»</vt:lpstr>
      <vt:lpstr>Слайд 10</vt:lpstr>
    </vt:vector>
  </TitlesOfParts>
  <Company>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Овощи</dc:title>
  <dc:creator>Света</dc:creator>
  <cp:lastModifiedBy>пользователь</cp:lastModifiedBy>
  <cp:revision>29</cp:revision>
  <dcterms:created xsi:type="dcterms:W3CDTF">2014-06-05T20:28:56Z</dcterms:created>
  <dcterms:modified xsi:type="dcterms:W3CDTF">2021-05-30T13:15:25Z</dcterms:modified>
</cp:coreProperties>
</file>