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16552-0D1E-44C3-B8D5-BC7E83BBC6F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4F278-DD7A-498E-87A8-3EAC3C39C5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16552-0D1E-44C3-B8D5-BC7E83BBC6F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4F278-DD7A-498E-87A8-3EAC3C39C5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16552-0D1E-44C3-B8D5-BC7E83BBC6F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4F278-DD7A-498E-87A8-3EAC3C39C5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16552-0D1E-44C3-B8D5-BC7E83BBC6F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4F278-DD7A-498E-87A8-3EAC3C39C5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16552-0D1E-44C3-B8D5-BC7E83BBC6F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4F278-DD7A-498E-87A8-3EAC3C39C5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16552-0D1E-44C3-B8D5-BC7E83BBC6F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4F278-DD7A-498E-87A8-3EAC3C39C5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16552-0D1E-44C3-B8D5-BC7E83BBC6F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4F278-DD7A-498E-87A8-3EAC3C39C5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16552-0D1E-44C3-B8D5-BC7E83BBC6F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4F278-DD7A-498E-87A8-3EAC3C39C5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16552-0D1E-44C3-B8D5-BC7E83BBC6F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4F278-DD7A-498E-87A8-3EAC3C39C5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16552-0D1E-44C3-B8D5-BC7E83BBC6F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4F278-DD7A-498E-87A8-3EAC3C39C5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16552-0D1E-44C3-B8D5-BC7E83BBC6F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4F278-DD7A-498E-87A8-3EAC3C39C5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16552-0D1E-44C3-B8D5-BC7E83BBC6F9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4F278-DD7A-498E-87A8-3EAC3C39C50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908720"/>
            <a:ext cx="7992888" cy="4320480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chemeClr val="tx1"/>
                </a:solidFill>
              </a:rPr>
              <a:t>Чем больше у ребенка свободы, тем меньше необходимость в наказаниях. Чем больше поощрений, тем меньше наказаний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/>
              <a:t>Поощрение и наказание в семье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340768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Цель: Способствовать </a:t>
            </a:r>
            <a:r>
              <a:rPr lang="ru-RU" sz="2800" dirty="0"/>
              <a:t>формированию  осознанного применения в воспитательном процессе методов поощрения и наказания</a:t>
            </a: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2710082"/>
            <a:ext cx="903649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Задачи: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Познакомиться с понятиями «Поощрение» и «Наказание»;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Обсудить проблему поощрения и наказания ребенка в семье;     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Сформировать у родителей методику поощрения и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наказания в семье.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28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Дом правильного поощрения и наказания</a:t>
            </a:r>
          </a:p>
        </p:txBody>
      </p:sp>
      <p:pic>
        <p:nvPicPr>
          <p:cNvPr id="5" name="Рисунок 4" descr="depositphotos_4649813-stock-illustration-log-house-icon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2949" b="7601"/>
          <a:stretch>
            <a:fillRect/>
          </a:stretch>
        </p:blipFill>
        <p:spPr>
          <a:xfrm>
            <a:off x="1043608" y="6093296"/>
            <a:ext cx="6858000" cy="648072"/>
          </a:xfrm>
          <a:prstGeom prst="rect">
            <a:avLst/>
          </a:prstGeom>
        </p:spPr>
      </p:pic>
      <p:pic>
        <p:nvPicPr>
          <p:cNvPr id="7" name="Рисунок 6" descr="depositphotos_4649813-stock-illustration-log-house-icon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40950" b="17051"/>
          <a:stretch>
            <a:fillRect/>
          </a:stretch>
        </p:blipFill>
        <p:spPr>
          <a:xfrm>
            <a:off x="1043608" y="3212976"/>
            <a:ext cx="6858000" cy="2880320"/>
          </a:xfrm>
          <a:prstGeom prst="rect">
            <a:avLst/>
          </a:prstGeom>
        </p:spPr>
      </p:pic>
      <p:pic>
        <p:nvPicPr>
          <p:cNvPr id="9" name="Рисунок 8" descr="depositphotos_4649813-stock-illustration-log-house-icon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300" b="59051"/>
          <a:stretch>
            <a:fillRect/>
          </a:stretch>
        </p:blipFill>
        <p:spPr>
          <a:xfrm>
            <a:off x="1043608" y="836712"/>
            <a:ext cx="6858000" cy="2376264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>
            <a:prstTxWarp prst="textArchDown">
              <a:avLst/>
            </a:prstTxWarp>
            <a:noAutofit/>
          </a:bodyPr>
          <a:lstStyle/>
          <a:p>
            <a:r>
              <a:rPr lang="ru-RU" sz="6000" dirty="0" smtClean="0"/>
              <a:t>СПАСИБО ЗА ВНИМАНИЕ </a:t>
            </a:r>
            <a:endParaRPr lang="ru-RU" sz="6000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323528" y="4941168"/>
            <a:ext cx="1224136" cy="108012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7596336" y="4941168"/>
            <a:ext cx="1224136" cy="108012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323528" y="548680"/>
            <a:ext cx="1224136" cy="108012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7596336" y="548680"/>
            <a:ext cx="1224136" cy="108012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3995936" y="908720"/>
            <a:ext cx="1224136" cy="108012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3923928" y="4869160"/>
            <a:ext cx="1224136" cy="108012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4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66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Поощрение и наказание в семье</vt:lpstr>
      <vt:lpstr>Дом правильного поощрения и наказания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1</cp:revision>
  <dcterms:created xsi:type="dcterms:W3CDTF">2021-04-07T11:29:20Z</dcterms:created>
  <dcterms:modified xsi:type="dcterms:W3CDTF">2021-04-07T12:33:41Z</dcterms:modified>
</cp:coreProperties>
</file>