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30.05.2021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Образовательные технологии в развитии конструктивных навыков у детей старшего дошкольного возраста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Хабарова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Светлана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Валерьевна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МБДОУ № 8, г. Канск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Игра «Транспорт к выезду готов».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img008 (700x490, 297Kb)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3768" y="2204864"/>
            <a:ext cx="4320480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Света\Desktop\ДЕТИ В ДЕТСКОМ САДУ\20210407_1512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980728"/>
            <a:ext cx="3512158" cy="2634118"/>
          </a:xfrm>
          <a:prstGeom prst="rect">
            <a:avLst/>
          </a:prstGeom>
          <a:noFill/>
        </p:spPr>
      </p:pic>
      <p:pic>
        <p:nvPicPr>
          <p:cNvPr id="24579" name="Picture 3" descr="C:\Users\Света\Desktop\ДЕТИ В ДЕТСКОМ САДУ\20210407_15131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2816930"/>
            <a:ext cx="4508778" cy="33815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Игра «Восстанавливаем разрушенный город».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img009 (700x490, 297Kb)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2204864"/>
            <a:ext cx="439248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Света\Desktop\ДЕТИ В ДЕТСКОМ САДУ\20210406_1649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268760"/>
            <a:ext cx="3560163" cy="2670122"/>
          </a:xfrm>
          <a:prstGeom prst="rect">
            <a:avLst/>
          </a:prstGeom>
          <a:noFill/>
        </p:spPr>
      </p:pic>
      <p:pic>
        <p:nvPicPr>
          <p:cNvPr id="25603" name="Picture 3" descr="C:\Users\Света\Desktop\ДЕТИ В ДЕТСКОМ САДУ\20210406_1650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3122966"/>
            <a:ext cx="4760296" cy="35702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86081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Дети сами придумывают и зарисовывают свои дома, которые возможно будут стоять на улице Спасателей.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C:\Users\Света\Desktop\ДЕТИ В ДЕТСКОМ САДУ\20210409_1547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276872"/>
            <a:ext cx="3464152" cy="2598114"/>
          </a:xfrm>
          <a:prstGeom prst="rect">
            <a:avLst/>
          </a:prstGeom>
          <a:noFill/>
        </p:spPr>
      </p:pic>
      <p:pic>
        <p:nvPicPr>
          <p:cNvPr id="26627" name="Picture 3" descr="C:\Users\Света\Desktop\ДЕТИ В ДЕТСКОМ САДУ\20210409_1607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2636912"/>
            <a:ext cx="4688288" cy="3516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Света\Desktop\ДЕТИ В ДЕТСКОМ САДУ\20210409_1608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1556792"/>
            <a:ext cx="4664285" cy="3498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Игра  «Доставка грузов»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vidpoviday.com/wp-content/uploads/2016/04/b5d35d360966a6360550c5a361aff2f3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760" y="2318910"/>
            <a:ext cx="3693765" cy="2838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Света\Desktop\ДЕТИ В ДЕТСКОМ САДУ\20210409_1541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052736"/>
            <a:ext cx="3992210" cy="2994158"/>
          </a:xfrm>
          <a:prstGeom prst="rect">
            <a:avLst/>
          </a:prstGeom>
          <a:noFill/>
        </p:spPr>
      </p:pic>
      <p:pic>
        <p:nvPicPr>
          <p:cNvPr id="28675" name="Picture 3" descr="C:\Users\Света\Desktop\ДЕТИ В ДЕТСКОМ САДУ\20210409_1542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07972" y="3068960"/>
            <a:ext cx="4496266" cy="33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46121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представленный материал наглядно показывает, что игровая технология «Блоки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- это бесценный помощник в развитии конструктивных навыков детей старшего дошкольного возраста. А вариативность игр с блоками позволяет использовать их в любое время, реализуя при этом индивидуальный подход.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Users\Света\Desktop\ДЕТИ В ДЕТСКОМ САДУ\20210406_1542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2060848"/>
            <a:ext cx="5600389" cy="42002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Игровая технология «Блоки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- уникальный по своим возможностям дидактический материал, позволяющий успешно реализовывать задачи по формированию конструктивных навыков у детей старшего дошкольного возраста.  Сегодня мы хотим представить вашему вниманию практический опыт работы использования альбома игровых материалов «Спасатели приходят на помощь» к логическим блокам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Дьенеша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Данный альбом входит в серию методического комплекса, разработанный «ООО «Корвет». </a:t>
            </a:r>
          </a:p>
          <a:p>
            <a:endParaRPr lang="ru-RU" dirty="0"/>
          </a:p>
        </p:txBody>
      </p:sp>
      <p:pic>
        <p:nvPicPr>
          <p:cNvPr id="4" name="Рисунок 3" descr="https://corvet-igra.ru/wp-content/uploads/2018/01/spasateli-prixodyat-na-pomosh-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2" y="3789040"/>
            <a:ext cx="3074206" cy="2546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Карточка с символами свойств для прохождения заданий.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https://ds05.infourok.ru/uploads/ex/092e/000b53cd-8ab11f3b/img8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3821" y="1935163"/>
            <a:ext cx="605635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Игра «Житейские истории»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004 (700x484, 260Kb)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628800"/>
            <a:ext cx="360040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g005 (700x491, 264Kb)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3429000"/>
            <a:ext cx="3384376" cy="252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Света\Desktop\ДЕТИ В ДЕТСКОМ САДУ\20210406_1553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628800"/>
            <a:ext cx="3936437" cy="2952328"/>
          </a:xfrm>
          <a:prstGeom prst="rect">
            <a:avLst/>
          </a:prstGeom>
          <a:noFill/>
        </p:spPr>
      </p:pic>
      <p:pic>
        <p:nvPicPr>
          <p:cNvPr id="2051" name="Picture 3" descr="C:\Users\Света\Desktop\ДЕТИ В ДЕТСКОМ САДУ\20210406_15532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4" y="2780928"/>
            <a:ext cx="4436864" cy="3327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Света\Desktop\ДЕТИ В ДЕТСКОМ САДУ\20210406_1547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394774"/>
            <a:ext cx="3576397" cy="2682298"/>
          </a:xfrm>
          <a:prstGeom prst="rect">
            <a:avLst/>
          </a:prstGeom>
          <a:noFill/>
        </p:spPr>
      </p:pic>
      <p:pic>
        <p:nvPicPr>
          <p:cNvPr id="1027" name="Picture 3" descr="C:\Users\Света\Desktop\ДЕТИ В ДЕТСКОМ САДУ\20210406_15481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3212976"/>
            <a:ext cx="4412423" cy="33093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Игра "Я загадаю - вместе отгадаем".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mg006 (700x491, 257Kb)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2060848"/>
            <a:ext cx="3921014" cy="239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mg007 (700x491, 302Kb)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3140968"/>
            <a:ext cx="3658088" cy="287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вета\Desktop\ДЕТИ В ДЕТСКОМ САДУ\20210406_1645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7557" y="908720"/>
            <a:ext cx="3728182" cy="2796136"/>
          </a:xfrm>
          <a:prstGeom prst="rect">
            <a:avLst/>
          </a:prstGeom>
          <a:noFill/>
        </p:spPr>
      </p:pic>
      <p:pic>
        <p:nvPicPr>
          <p:cNvPr id="3075" name="Picture 3" descr="C:\Users\Света\Desktop\ДЕТИ В ДЕТСКОМ САДУ\20210406_1646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528900"/>
            <a:ext cx="4352251" cy="3264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а\Desktop\ДЕТИ В ДЕТСКОМ САДУ\20210406_1558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196752"/>
            <a:ext cx="3488155" cy="2616116"/>
          </a:xfrm>
          <a:prstGeom prst="rect">
            <a:avLst/>
          </a:prstGeom>
          <a:noFill/>
        </p:spPr>
      </p:pic>
      <p:pic>
        <p:nvPicPr>
          <p:cNvPr id="4099" name="Picture 3" descr="C:\Users\Света\Desktop\ДЕТИ В ДЕТСКОМ САДУ\20210406_1559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15949" y="2420888"/>
            <a:ext cx="4784299" cy="3588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</TotalTime>
  <Words>191</Words>
  <Application>Microsoft Office PowerPoint</Application>
  <PresentationFormat>Экран (4:3)</PresentationFormat>
  <Paragraphs>13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Образовательные технологии в развитии конструктивных навыков у детей старшего дошкольного возраста </vt:lpstr>
      <vt:lpstr>Слайд 2</vt:lpstr>
      <vt:lpstr>Карточка с символами свойств для прохождения заданий.  </vt:lpstr>
      <vt:lpstr>Игра «Житейские истории» </vt:lpstr>
      <vt:lpstr>Слайд 5</vt:lpstr>
      <vt:lpstr>Слайд 6</vt:lpstr>
      <vt:lpstr>Игра "Я загадаю - вместе отгадаем". </vt:lpstr>
      <vt:lpstr>Слайд 8</vt:lpstr>
      <vt:lpstr>Слайд 9</vt:lpstr>
      <vt:lpstr>Игра «Транспорт к выезду готов».  </vt:lpstr>
      <vt:lpstr>Слайд 11</vt:lpstr>
      <vt:lpstr>Игра «Восстанавливаем разрушенный город». </vt:lpstr>
      <vt:lpstr>Слайд 13</vt:lpstr>
      <vt:lpstr>Дети сами придумывают и зарисовывают свои дома, которые возможно будут стоять на улице Спасателей. </vt:lpstr>
      <vt:lpstr>Слайд 15</vt:lpstr>
      <vt:lpstr>Игра  «Доставка грузов» </vt:lpstr>
      <vt:lpstr>Слайд 17</vt:lpstr>
      <vt:lpstr>Вывод: представленный материал наглядно показывает, что игровая технология «Блоки Дьенеша» - это бесценный помощник в развитии конструктивных навыков детей старшего дошкольного возраста. А вариативность игр с блоками позволяет использовать их в любое время, реализуя при этом индивидуальный подход.   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14</cp:revision>
  <dcterms:created xsi:type="dcterms:W3CDTF">2021-04-10T03:33:43Z</dcterms:created>
  <dcterms:modified xsi:type="dcterms:W3CDTF">2021-05-30T14:20:32Z</dcterms:modified>
</cp:coreProperties>
</file>