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4" r:id="rId4"/>
    <p:sldId id="263" r:id="rId5"/>
    <p:sldId id="260" r:id="rId6"/>
    <p:sldId id="259" r:id="rId7"/>
    <p:sldId id="262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E8623-BC95-4248-954F-B33DE8D82BBB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4A89C-0052-489A-B596-33E59FA8D05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осмос, Фоторамки для мальч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12280" cy="651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202138" y="2060848"/>
            <a:ext cx="5088765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Если очень захотеть 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можно </a:t>
            </a:r>
          </a:p>
          <a:p>
            <a:pPr algn="ctr"/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Космос полететь.</a:t>
            </a:r>
          </a:p>
          <a:p>
            <a:pPr algn="ctr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 Художественно- эстетическое развитие)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32240" y="558924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 </a:t>
            </a:r>
          </a:p>
          <a:p>
            <a:r>
              <a:rPr lang="ru-RU" dirty="0" err="1" smtClean="0"/>
              <a:t>Марушева</a:t>
            </a:r>
            <a:r>
              <a:rPr lang="ru-RU" dirty="0" smtClean="0"/>
              <a:t> Е.А.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Рамки и фоны на тему &quot;Космос&quot; | 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13082" cy="6498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547664" y="1484784"/>
            <a:ext cx="4145117" cy="3488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космосе так здорово!</a:t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Звёзды и планеты</a:t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чёрной невесомости</a:t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Медленно плывут!</a:t>
            </a:r>
          </a:p>
          <a:p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космосе так здорово!</a:t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Острые ракеты</a:t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огромной скорости</a:t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Мчатся там и тут!</a:t>
            </a:r>
            <a:b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(Автор: Оксана Ахметова)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мки и фоны на тему &quot;Космос&quot; | 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13082" cy="6498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6" name="Picture 2" descr="Восковые мелки Луч &quot;Классика&quot; круглые 12 цветов - купить в интернет  магазине Детский Мир в Москве и России, отзывы, цена, фото"/>
          <p:cNvPicPr>
            <a:picLocks noChangeAspect="1" noChangeArrowheads="1"/>
          </p:cNvPicPr>
          <p:nvPr/>
        </p:nvPicPr>
        <p:blipFill>
          <a:blip r:embed="rId3" cstate="print"/>
          <a:srcRect t="14815" r="2469" b="9877"/>
          <a:stretch>
            <a:fillRect/>
          </a:stretch>
        </p:blipFill>
        <p:spPr bwMode="auto">
          <a:xfrm>
            <a:off x="1907704" y="1556792"/>
            <a:ext cx="3024336" cy="2335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Гуашь 500 мл, «Гамма», синяя тёмная (221064) - Купить по цене от 211.00  руб. | Интернет магазин SIMA-LAND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3861048"/>
            <a:ext cx="208823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10" name="AutoShape 6" descr="Доска для лепки А5, 205×150 мм, ПИФАГОР, белая, 2 стека - купить в Москве  оптом и в розницу в интернет-магазине Delok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12" name="AutoShape 8" descr="Доска для лепки А5, 205×150 мм, ПИФАГОР, белая, 2 стека - купить в Москве  оптом и в розницу в интернет-магазине Delok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14" name="Picture 10" descr="Стека » Творческая Мастерская «PinPin» | Купить Пиньяту, Купить Топиарий,  Купить Пирографию, Купить Бижутерию и другие Украшения в городе Волгограде,  сделать Био-Тату / Рисунок Хной (Менди / Мехенди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4005064"/>
            <a:ext cx="180020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563888" y="83671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работы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Рамки и фоны на тему &quot;Космос&quot; | 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13082" cy="6498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2" name="AutoShape 2" descr="https://sun9-60.userapi.com/impg/MFH-RdYg1LN8ab036j7VjhGrScWOigD0_nIvLg/H7w7R6XeL4k.jpg?size=1600x899&amp;quality=96&amp;sign=719d407f7715bbed180fb199816c9e0c&amp;type=album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s://sun9-60.userapi.com/impg/MFH-RdYg1LN8ab036j7VjhGrScWOigD0_nIvLg/H7w7R6XeL4k.jpg?size=1600x899&amp;quality=96&amp;sign=719d407f7715bbed180fb199816c9e0c&amp;type=album"/>
          <p:cNvPicPr>
            <a:picLocks noChangeAspect="1" noChangeArrowheads="1"/>
          </p:cNvPicPr>
          <p:nvPr/>
        </p:nvPicPr>
        <p:blipFill>
          <a:blip r:embed="rId3" cstate="print"/>
          <a:srcRect l="44397" t="43372" r="26805" b="1104"/>
          <a:stretch>
            <a:fillRect/>
          </a:stretch>
        </p:blipFill>
        <p:spPr bwMode="auto">
          <a:xfrm>
            <a:off x="1691680" y="1340768"/>
            <a:ext cx="3672408" cy="3978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мки и фоны на тему &quot;Космос&quot; | 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13082" cy="6498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sun9-20.userapi.com/impg/dFnS5uapAz6EExcuEq7MLeNRTSUOb3R48s1S9A/T4KxoNreOOQ.jpg?size=899x1600&amp;quality=96&amp;sign=5ccd52a3b67e0f9b13a93a7e56ce89b9&amp;type=album"/>
          <p:cNvPicPr>
            <a:picLocks noChangeAspect="1" noChangeArrowheads="1"/>
          </p:cNvPicPr>
          <p:nvPr/>
        </p:nvPicPr>
        <p:blipFill>
          <a:blip r:embed="rId3" cstate="print"/>
          <a:srcRect l="26136" t="60839" r="5412" b="2098"/>
          <a:stretch>
            <a:fillRect/>
          </a:stretch>
        </p:blipFill>
        <p:spPr bwMode="auto">
          <a:xfrm>
            <a:off x="1403648" y="1484784"/>
            <a:ext cx="3755285" cy="3618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амки и фоны на тему &quot;Космос&quot; | 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813082" cy="6498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https://sun9-40.userapi.com/impg/K2mWWx3Kf18kTfSlui6BWWyDoYExbYHDswMGaQ/9VJnrDTr-8c.jpg?size=607x1080&amp;quality=96&amp;sign=8b26dcca1d004e170aa5fce4b2cc4980&amp;type=album"/>
          <p:cNvPicPr>
            <a:picLocks noChangeAspect="1" noChangeArrowheads="1"/>
          </p:cNvPicPr>
          <p:nvPr/>
        </p:nvPicPr>
        <p:blipFill>
          <a:blip r:embed="rId3" cstate="print"/>
          <a:srcRect l="8718" t="47599" r="6591" b="6201"/>
          <a:stretch>
            <a:fillRect/>
          </a:stretch>
        </p:blipFill>
        <p:spPr bwMode="auto">
          <a:xfrm>
            <a:off x="1115616" y="1556792"/>
            <a:ext cx="4248472" cy="4123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Рамки и фоны на тему &quot;Космос&quot; | O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13082" cy="6498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Picture 2" descr="https://sun9-7.userapi.com/impg/ZhcpvlRHJRoZJ67rDmZKF0uspjfmTOygWzTmnQ/UgBf5O5OFbg.jpg?size=607x1080&amp;quality=96&amp;sign=ec01b881b2bc729b30a114365ed42451&amp;type=album"/>
          <p:cNvPicPr>
            <a:picLocks noChangeAspect="1" noChangeArrowheads="1"/>
          </p:cNvPicPr>
          <p:nvPr/>
        </p:nvPicPr>
        <p:blipFill>
          <a:blip r:embed="rId3" cstate="print"/>
          <a:srcRect l="6227" t="44099" r="14064" b="25801"/>
          <a:stretch>
            <a:fillRect/>
          </a:stretch>
        </p:blipFill>
        <p:spPr bwMode="auto">
          <a:xfrm>
            <a:off x="1979712" y="764704"/>
            <a:ext cx="3384376" cy="2273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 descr="https://sun9-41.userapi.com/impg/sBoqplR696NoIjsO2t2qVzcX7MdjxBnUlDR8yg/Xtt1tJsTygs.jpg?size=607x1080&amp;quality=96&amp;sign=e31715ff0789651586b6a7ad6661c3bb&amp;type=album"/>
          <p:cNvPicPr>
            <a:picLocks noChangeAspect="1" noChangeArrowheads="1"/>
          </p:cNvPicPr>
          <p:nvPr/>
        </p:nvPicPr>
        <p:blipFill>
          <a:blip r:embed="rId4" cstate="print"/>
          <a:srcRect l="7473" t="58099" r="9082" b="17401"/>
          <a:stretch>
            <a:fillRect/>
          </a:stretch>
        </p:blipFill>
        <p:spPr bwMode="auto">
          <a:xfrm>
            <a:off x="1187624" y="3501008"/>
            <a:ext cx="3859629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осмос, Фоторамки для мальчи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200" y="188641"/>
            <a:ext cx="8712280" cy="651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2987824" y="2492896"/>
            <a:ext cx="3744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                 ПОЛЕТ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27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Витя</dc:creator>
  <cp:lastModifiedBy>Витя</cp:lastModifiedBy>
  <cp:revision>21</cp:revision>
  <dcterms:created xsi:type="dcterms:W3CDTF">2021-05-30T15:16:41Z</dcterms:created>
  <dcterms:modified xsi:type="dcterms:W3CDTF">2021-05-30T18:51:27Z</dcterms:modified>
</cp:coreProperties>
</file>