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</p:sldMasterIdLst>
  <p:sldIdLst>
    <p:sldId id="256" r:id="rId2"/>
    <p:sldId id="260" r:id="rId3"/>
    <p:sldId id="257" r:id="rId4"/>
    <p:sldId id="258" r:id="rId5"/>
    <p:sldId id="259" r:id="rId6"/>
    <p:sldId id="272" r:id="rId7"/>
    <p:sldId id="261" r:id="rId8"/>
    <p:sldId id="262" r:id="rId9"/>
    <p:sldId id="263" r:id="rId10"/>
    <p:sldId id="265" r:id="rId11"/>
    <p:sldId id="266" r:id="rId12"/>
    <p:sldId id="264" r:id="rId13"/>
    <p:sldId id="267" r:id="rId14"/>
    <p:sldId id="268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8"/>
    <p:restoredTop sz="94624"/>
  </p:normalViewPr>
  <p:slideViewPr>
    <p:cSldViewPr snapToGrid="0" snapToObjects="1">
      <p:cViewPr varScale="1">
        <p:scale>
          <a:sx n="61" d="100"/>
          <a:sy n="61" d="100"/>
        </p:scale>
        <p:origin x="-78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1C3FA-5A6C-D04C-B3EA-7FF3CC1B1CE3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6AC274-D1BE-F543-AF2F-670AB64361C1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Любим готовить</a:t>
          </a:r>
          <a:endParaRPr lang="ru-RU" dirty="0">
            <a:solidFill>
              <a:schemeClr val="tx1"/>
            </a:solidFill>
          </a:endParaRPr>
        </a:p>
      </dgm:t>
    </dgm:pt>
    <dgm:pt modelId="{E0C94659-E52F-CA40-BDEE-9F3730B28F2E}" type="parTrans" cxnId="{E0C924BA-9BB4-974A-92FD-11C975086AD5}">
      <dgm:prSet/>
      <dgm:spPr/>
      <dgm:t>
        <a:bodyPr/>
        <a:lstStyle/>
        <a:p>
          <a:endParaRPr lang="ru-RU"/>
        </a:p>
      </dgm:t>
    </dgm:pt>
    <dgm:pt modelId="{61743FFF-2096-0E4F-9493-52EBD06CFB1A}" type="sibTrans" cxnId="{E0C924BA-9BB4-974A-92FD-11C975086AD5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BAEE2E0E-9069-7044-9A6E-D7E07DF04DA2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Любим</a:t>
          </a:r>
          <a:r>
            <a:rPr lang="ru-RU" baseline="0" dirty="0" smtClean="0">
              <a:solidFill>
                <a:schemeClr val="tx1"/>
              </a:solidFill>
            </a:rPr>
            <a:t> опыты</a:t>
          </a:r>
          <a:endParaRPr lang="ru-RU" dirty="0">
            <a:solidFill>
              <a:schemeClr val="tx1"/>
            </a:solidFill>
          </a:endParaRPr>
        </a:p>
      </dgm:t>
    </dgm:pt>
    <dgm:pt modelId="{CEB7B77E-A3A1-9F4A-B3D3-50C3424A57DF}" type="parTrans" cxnId="{A81060E8-205A-6B45-A0EC-7B73C920BF8F}">
      <dgm:prSet/>
      <dgm:spPr/>
      <dgm:t>
        <a:bodyPr/>
        <a:lstStyle/>
        <a:p>
          <a:endParaRPr lang="ru-RU"/>
        </a:p>
      </dgm:t>
    </dgm:pt>
    <dgm:pt modelId="{B116E3BD-281A-2748-9079-FD9EFE31863D}" type="sibTrans" cxnId="{A81060E8-205A-6B45-A0EC-7B73C920BF8F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0D0EFAA0-26A7-4F4B-8241-9043BC36C3E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Любим творчество</a:t>
          </a:r>
          <a:endParaRPr lang="ru-RU" dirty="0">
            <a:solidFill>
              <a:schemeClr val="tx1"/>
            </a:solidFill>
          </a:endParaRPr>
        </a:p>
      </dgm:t>
    </dgm:pt>
    <dgm:pt modelId="{F1889885-3D2F-1D40-BDB8-A72E8C0F251D}" type="parTrans" cxnId="{C450486C-EA59-FB46-926D-546949B6FCB3}">
      <dgm:prSet/>
      <dgm:spPr/>
      <dgm:t>
        <a:bodyPr/>
        <a:lstStyle/>
        <a:p>
          <a:endParaRPr lang="ru-RU"/>
        </a:p>
      </dgm:t>
    </dgm:pt>
    <dgm:pt modelId="{2C82786F-6F08-DB44-910B-053AF562A11F}" type="sibTrans" cxnId="{C450486C-EA59-FB46-926D-546949B6FCB3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688C3445-F085-314A-9B2F-3143A3205EF6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Хотим</a:t>
          </a:r>
          <a:r>
            <a:rPr lang="ru-RU" baseline="0" dirty="0" smtClean="0">
              <a:solidFill>
                <a:schemeClr val="tx1"/>
              </a:solidFill>
            </a:rPr>
            <a:t> быть здоровыми</a:t>
          </a:r>
          <a:endParaRPr lang="ru-RU" dirty="0">
            <a:solidFill>
              <a:schemeClr val="tx1"/>
            </a:solidFill>
          </a:endParaRPr>
        </a:p>
      </dgm:t>
    </dgm:pt>
    <dgm:pt modelId="{AF6BE42B-6F05-C145-A245-95D8ED9FD364}" type="parTrans" cxnId="{F210E735-A452-4A41-AF4B-FD5ACD896640}">
      <dgm:prSet/>
      <dgm:spPr/>
      <dgm:t>
        <a:bodyPr/>
        <a:lstStyle/>
        <a:p>
          <a:endParaRPr lang="ru-RU"/>
        </a:p>
      </dgm:t>
    </dgm:pt>
    <dgm:pt modelId="{C8BC330F-2F9C-B648-83CD-E27F2FD622D3}" type="sibTrans" cxnId="{F210E735-A452-4A41-AF4B-FD5ACD896640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2B68522-FE68-614D-BA4E-394BE7E99901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Хотим</a:t>
          </a:r>
          <a:r>
            <a:rPr lang="ru-RU" baseline="0" dirty="0" smtClean="0">
              <a:solidFill>
                <a:schemeClr val="tx1"/>
              </a:solidFill>
            </a:rPr>
            <a:t> правильно питаться</a:t>
          </a:r>
          <a:endParaRPr lang="ru-RU" dirty="0">
            <a:solidFill>
              <a:schemeClr val="tx1"/>
            </a:solidFill>
          </a:endParaRPr>
        </a:p>
      </dgm:t>
    </dgm:pt>
    <dgm:pt modelId="{5EE2B4DA-B47E-7544-AE02-DAD847BCDD7F}" type="parTrans" cxnId="{5C633EB4-32FA-4E47-8F4C-7116B8FDB592}">
      <dgm:prSet/>
      <dgm:spPr/>
      <dgm:t>
        <a:bodyPr/>
        <a:lstStyle/>
        <a:p>
          <a:endParaRPr lang="ru-RU"/>
        </a:p>
      </dgm:t>
    </dgm:pt>
    <dgm:pt modelId="{EC2B6D46-615C-714A-BD96-C1A0AFD645C5}" type="sibTrans" cxnId="{5C633EB4-32FA-4E47-8F4C-7116B8FDB592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EE5013EC-12DD-5B4F-9869-A694CC07AC4A}" type="pres">
      <dgm:prSet presAssocID="{33E1C3FA-5A6C-D04C-B3EA-7FF3CC1B1CE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E78CBB-CC05-1340-88B2-DB28E765FC4C}" type="pres">
      <dgm:prSet presAssocID="{346AC274-D1BE-F543-AF2F-670AB64361C1}" presName="node" presStyleLbl="node1" presStyleIdx="0" presStyleCnt="5" custRadScaleRad="97945" custRadScaleInc="23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1A92E-29CE-424A-A293-166ACCADC336}" type="pres">
      <dgm:prSet presAssocID="{346AC274-D1BE-F543-AF2F-670AB64361C1}" presName="spNode" presStyleCnt="0"/>
      <dgm:spPr/>
    </dgm:pt>
    <dgm:pt modelId="{7F752279-46A9-ED4B-A8DD-2C6BA8715566}" type="pres">
      <dgm:prSet presAssocID="{61743FFF-2096-0E4F-9493-52EBD06CFB1A}" presName="sibTrans" presStyleLbl="sibTrans1D1" presStyleIdx="0" presStyleCnt="5"/>
      <dgm:spPr/>
      <dgm:t>
        <a:bodyPr/>
        <a:lstStyle/>
        <a:p>
          <a:endParaRPr lang="ru-RU"/>
        </a:p>
      </dgm:t>
    </dgm:pt>
    <dgm:pt modelId="{9E3A45F8-2A56-9040-85FC-5C15C5C80DF2}" type="pres">
      <dgm:prSet presAssocID="{BAEE2E0E-9069-7044-9A6E-D7E07DF04DA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9685C-AE49-F746-932D-EBB9E5C14289}" type="pres">
      <dgm:prSet presAssocID="{BAEE2E0E-9069-7044-9A6E-D7E07DF04DA2}" presName="spNode" presStyleCnt="0"/>
      <dgm:spPr/>
    </dgm:pt>
    <dgm:pt modelId="{3E5A73DD-A51C-514E-8394-57694B29D33C}" type="pres">
      <dgm:prSet presAssocID="{B116E3BD-281A-2748-9079-FD9EFE31863D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784B414-22A0-E349-955E-0B4C369122A2}" type="pres">
      <dgm:prSet presAssocID="{0D0EFAA0-26A7-4F4B-8241-9043BC36C3E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36988-5C07-2847-9852-050B91E3EE3C}" type="pres">
      <dgm:prSet presAssocID="{0D0EFAA0-26A7-4F4B-8241-9043BC36C3E5}" presName="spNode" presStyleCnt="0"/>
      <dgm:spPr/>
    </dgm:pt>
    <dgm:pt modelId="{D9C0C883-F423-CA43-8B6A-7D1DB395AD17}" type="pres">
      <dgm:prSet presAssocID="{2C82786F-6F08-DB44-910B-053AF562A11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33EAAF6-4633-D444-9F2C-10C5FF5D5272}" type="pres">
      <dgm:prSet presAssocID="{72B68522-FE68-614D-BA4E-394BE7E999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C3A5C-A57C-184B-B8A9-645915598230}" type="pres">
      <dgm:prSet presAssocID="{72B68522-FE68-614D-BA4E-394BE7E99901}" presName="spNode" presStyleCnt="0"/>
      <dgm:spPr/>
    </dgm:pt>
    <dgm:pt modelId="{D8C3EFF0-4752-E246-BB95-FA54EB8079D0}" type="pres">
      <dgm:prSet presAssocID="{EC2B6D46-615C-714A-BD96-C1A0AFD645C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51C72AF-3050-B142-9BD6-E324EBFC6F90}" type="pres">
      <dgm:prSet presAssocID="{688C3445-F085-314A-9B2F-3143A3205EF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0E54D-7478-B147-801D-17A5DB847D47}" type="pres">
      <dgm:prSet presAssocID="{688C3445-F085-314A-9B2F-3143A3205EF6}" presName="spNode" presStyleCnt="0"/>
      <dgm:spPr/>
    </dgm:pt>
    <dgm:pt modelId="{89C5B707-3221-BE45-BFEE-ED0D98C1EDC9}" type="pres">
      <dgm:prSet presAssocID="{C8BC330F-2F9C-B648-83CD-E27F2FD622D3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C875E65-05EB-DC40-9FCC-3FB4DD623618}" type="presOf" srcId="{2C82786F-6F08-DB44-910B-053AF562A11F}" destId="{D9C0C883-F423-CA43-8B6A-7D1DB395AD17}" srcOrd="0" destOrd="0" presId="urn:microsoft.com/office/officeart/2005/8/layout/cycle6"/>
    <dgm:cxn modelId="{350AA87C-D235-6B40-9E47-B9A1CDDD383E}" type="presOf" srcId="{BAEE2E0E-9069-7044-9A6E-D7E07DF04DA2}" destId="{9E3A45F8-2A56-9040-85FC-5C15C5C80DF2}" srcOrd="0" destOrd="0" presId="urn:microsoft.com/office/officeart/2005/8/layout/cycle6"/>
    <dgm:cxn modelId="{F210E735-A452-4A41-AF4B-FD5ACD896640}" srcId="{33E1C3FA-5A6C-D04C-B3EA-7FF3CC1B1CE3}" destId="{688C3445-F085-314A-9B2F-3143A3205EF6}" srcOrd="4" destOrd="0" parTransId="{AF6BE42B-6F05-C145-A245-95D8ED9FD364}" sibTransId="{C8BC330F-2F9C-B648-83CD-E27F2FD622D3}"/>
    <dgm:cxn modelId="{B7CCC2C6-712B-C145-A352-1689E62CE533}" type="presOf" srcId="{0D0EFAA0-26A7-4F4B-8241-9043BC36C3E5}" destId="{F784B414-22A0-E349-955E-0B4C369122A2}" srcOrd="0" destOrd="0" presId="urn:microsoft.com/office/officeart/2005/8/layout/cycle6"/>
    <dgm:cxn modelId="{9A0F22D8-DEAC-004F-AB0C-22E1FC1DDCB3}" type="presOf" srcId="{C8BC330F-2F9C-B648-83CD-E27F2FD622D3}" destId="{89C5B707-3221-BE45-BFEE-ED0D98C1EDC9}" srcOrd="0" destOrd="0" presId="urn:microsoft.com/office/officeart/2005/8/layout/cycle6"/>
    <dgm:cxn modelId="{ED9B160F-0DA1-E64D-B1F8-4C413917006D}" type="presOf" srcId="{EC2B6D46-615C-714A-BD96-C1A0AFD645C5}" destId="{D8C3EFF0-4752-E246-BB95-FA54EB8079D0}" srcOrd="0" destOrd="0" presId="urn:microsoft.com/office/officeart/2005/8/layout/cycle6"/>
    <dgm:cxn modelId="{F0AA951B-6A54-8942-999C-3F2CFB353B55}" type="presOf" srcId="{B116E3BD-281A-2748-9079-FD9EFE31863D}" destId="{3E5A73DD-A51C-514E-8394-57694B29D33C}" srcOrd="0" destOrd="0" presId="urn:microsoft.com/office/officeart/2005/8/layout/cycle6"/>
    <dgm:cxn modelId="{B296FE7F-17AC-9F4E-8458-A1CCAAD65C21}" type="presOf" srcId="{72B68522-FE68-614D-BA4E-394BE7E99901}" destId="{633EAAF6-4633-D444-9F2C-10C5FF5D5272}" srcOrd="0" destOrd="0" presId="urn:microsoft.com/office/officeart/2005/8/layout/cycle6"/>
    <dgm:cxn modelId="{3BA02087-49AA-4240-894D-6C1771D439B7}" type="presOf" srcId="{346AC274-D1BE-F543-AF2F-670AB64361C1}" destId="{72E78CBB-CC05-1340-88B2-DB28E765FC4C}" srcOrd="0" destOrd="0" presId="urn:microsoft.com/office/officeart/2005/8/layout/cycle6"/>
    <dgm:cxn modelId="{A81060E8-205A-6B45-A0EC-7B73C920BF8F}" srcId="{33E1C3FA-5A6C-D04C-B3EA-7FF3CC1B1CE3}" destId="{BAEE2E0E-9069-7044-9A6E-D7E07DF04DA2}" srcOrd="1" destOrd="0" parTransId="{CEB7B77E-A3A1-9F4A-B3D3-50C3424A57DF}" sibTransId="{B116E3BD-281A-2748-9079-FD9EFE31863D}"/>
    <dgm:cxn modelId="{9D18E554-6719-DB4C-855A-E4F8593F09AD}" type="presOf" srcId="{61743FFF-2096-0E4F-9493-52EBD06CFB1A}" destId="{7F752279-46A9-ED4B-A8DD-2C6BA8715566}" srcOrd="0" destOrd="0" presId="urn:microsoft.com/office/officeart/2005/8/layout/cycle6"/>
    <dgm:cxn modelId="{634570E0-07DE-BC48-BDFE-126A943E746F}" type="presOf" srcId="{33E1C3FA-5A6C-D04C-B3EA-7FF3CC1B1CE3}" destId="{EE5013EC-12DD-5B4F-9869-A694CC07AC4A}" srcOrd="0" destOrd="0" presId="urn:microsoft.com/office/officeart/2005/8/layout/cycle6"/>
    <dgm:cxn modelId="{C450486C-EA59-FB46-926D-546949B6FCB3}" srcId="{33E1C3FA-5A6C-D04C-B3EA-7FF3CC1B1CE3}" destId="{0D0EFAA0-26A7-4F4B-8241-9043BC36C3E5}" srcOrd="2" destOrd="0" parTransId="{F1889885-3D2F-1D40-BDB8-A72E8C0F251D}" sibTransId="{2C82786F-6F08-DB44-910B-053AF562A11F}"/>
    <dgm:cxn modelId="{06C8F8D7-C2A0-4D4F-8949-E9FBB0B391B6}" type="presOf" srcId="{688C3445-F085-314A-9B2F-3143A3205EF6}" destId="{D51C72AF-3050-B142-9BD6-E324EBFC6F90}" srcOrd="0" destOrd="0" presId="urn:microsoft.com/office/officeart/2005/8/layout/cycle6"/>
    <dgm:cxn modelId="{5C633EB4-32FA-4E47-8F4C-7116B8FDB592}" srcId="{33E1C3FA-5A6C-D04C-B3EA-7FF3CC1B1CE3}" destId="{72B68522-FE68-614D-BA4E-394BE7E99901}" srcOrd="3" destOrd="0" parTransId="{5EE2B4DA-B47E-7544-AE02-DAD847BCDD7F}" sibTransId="{EC2B6D46-615C-714A-BD96-C1A0AFD645C5}"/>
    <dgm:cxn modelId="{E0C924BA-9BB4-974A-92FD-11C975086AD5}" srcId="{33E1C3FA-5A6C-D04C-B3EA-7FF3CC1B1CE3}" destId="{346AC274-D1BE-F543-AF2F-670AB64361C1}" srcOrd="0" destOrd="0" parTransId="{E0C94659-E52F-CA40-BDEE-9F3730B28F2E}" sibTransId="{61743FFF-2096-0E4F-9493-52EBD06CFB1A}"/>
    <dgm:cxn modelId="{D98F0974-A9EC-9A4B-AC7C-E34E26D5A1A5}" type="presParOf" srcId="{EE5013EC-12DD-5B4F-9869-A694CC07AC4A}" destId="{72E78CBB-CC05-1340-88B2-DB28E765FC4C}" srcOrd="0" destOrd="0" presId="urn:microsoft.com/office/officeart/2005/8/layout/cycle6"/>
    <dgm:cxn modelId="{96948E8B-F015-C844-A4BA-AA302B8E5FDE}" type="presParOf" srcId="{EE5013EC-12DD-5B4F-9869-A694CC07AC4A}" destId="{2EF1A92E-29CE-424A-A293-166ACCADC336}" srcOrd="1" destOrd="0" presId="urn:microsoft.com/office/officeart/2005/8/layout/cycle6"/>
    <dgm:cxn modelId="{766E0E67-1A1A-1B49-B61C-2D7C859E5B58}" type="presParOf" srcId="{EE5013EC-12DD-5B4F-9869-A694CC07AC4A}" destId="{7F752279-46A9-ED4B-A8DD-2C6BA8715566}" srcOrd="2" destOrd="0" presId="urn:microsoft.com/office/officeart/2005/8/layout/cycle6"/>
    <dgm:cxn modelId="{538BAEB4-3ECF-F547-84A2-D1A45D79CDBB}" type="presParOf" srcId="{EE5013EC-12DD-5B4F-9869-A694CC07AC4A}" destId="{9E3A45F8-2A56-9040-85FC-5C15C5C80DF2}" srcOrd="3" destOrd="0" presId="urn:microsoft.com/office/officeart/2005/8/layout/cycle6"/>
    <dgm:cxn modelId="{52B95A0E-40C3-7240-8935-EE2A6DEA5CBB}" type="presParOf" srcId="{EE5013EC-12DD-5B4F-9869-A694CC07AC4A}" destId="{2079685C-AE49-F746-932D-EBB9E5C14289}" srcOrd="4" destOrd="0" presId="urn:microsoft.com/office/officeart/2005/8/layout/cycle6"/>
    <dgm:cxn modelId="{155ABE87-BB69-824A-AD47-8A409B9F5C9F}" type="presParOf" srcId="{EE5013EC-12DD-5B4F-9869-A694CC07AC4A}" destId="{3E5A73DD-A51C-514E-8394-57694B29D33C}" srcOrd="5" destOrd="0" presId="urn:microsoft.com/office/officeart/2005/8/layout/cycle6"/>
    <dgm:cxn modelId="{EA691A0D-EE4F-A444-9E5E-98DBA34758F0}" type="presParOf" srcId="{EE5013EC-12DD-5B4F-9869-A694CC07AC4A}" destId="{F784B414-22A0-E349-955E-0B4C369122A2}" srcOrd="6" destOrd="0" presId="urn:microsoft.com/office/officeart/2005/8/layout/cycle6"/>
    <dgm:cxn modelId="{01D87609-5960-E740-91C9-E24A3C2BB1A2}" type="presParOf" srcId="{EE5013EC-12DD-5B4F-9869-A694CC07AC4A}" destId="{E1336988-5C07-2847-9852-050B91E3EE3C}" srcOrd="7" destOrd="0" presId="urn:microsoft.com/office/officeart/2005/8/layout/cycle6"/>
    <dgm:cxn modelId="{E6C37EF7-0D78-6E47-87CB-9A7C5281DAD2}" type="presParOf" srcId="{EE5013EC-12DD-5B4F-9869-A694CC07AC4A}" destId="{D9C0C883-F423-CA43-8B6A-7D1DB395AD17}" srcOrd="8" destOrd="0" presId="urn:microsoft.com/office/officeart/2005/8/layout/cycle6"/>
    <dgm:cxn modelId="{5BD99B4B-92A4-A34A-B618-4065026ED10C}" type="presParOf" srcId="{EE5013EC-12DD-5B4F-9869-A694CC07AC4A}" destId="{633EAAF6-4633-D444-9F2C-10C5FF5D5272}" srcOrd="9" destOrd="0" presId="urn:microsoft.com/office/officeart/2005/8/layout/cycle6"/>
    <dgm:cxn modelId="{84DE587E-1EFF-634E-AAAF-DC7F42169693}" type="presParOf" srcId="{EE5013EC-12DD-5B4F-9869-A694CC07AC4A}" destId="{A68C3A5C-A57C-184B-B8A9-645915598230}" srcOrd="10" destOrd="0" presId="urn:microsoft.com/office/officeart/2005/8/layout/cycle6"/>
    <dgm:cxn modelId="{87962986-7FC6-B745-8E7B-8C218C17003C}" type="presParOf" srcId="{EE5013EC-12DD-5B4F-9869-A694CC07AC4A}" destId="{D8C3EFF0-4752-E246-BB95-FA54EB8079D0}" srcOrd="11" destOrd="0" presId="urn:microsoft.com/office/officeart/2005/8/layout/cycle6"/>
    <dgm:cxn modelId="{C54C4D6B-E1E1-7243-AB78-E13766A1D115}" type="presParOf" srcId="{EE5013EC-12DD-5B4F-9869-A694CC07AC4A}" destId="{D51C72AF-3050-B142-9BD6-E324EBFC6F90}" srcOrd="12" destOrd="0" presId="urn:microsoft.com/office/officeart/2005/8/layout/cycle6"/>
    <dgm:cxn modelId="{A5A19E8B-9E94-AE45-84D4-AE25F61AC248}" type="presParOf" srcId="{EE5013EC-12DD-5B4F-9869-A694CC07AC4A}" destId="{4210E54D-7478-B147-801D-17A5DB847D47}" srcOrd="13" destOrd="0" presId="urn:microsoft.com/office/officeart/2005/8/layout/cycle6"/>
    <dgm:cxn modelId="{1E5E9E1B-091C-4C4E-9A57-371C10EAD203}" type="presParOf" srcId="{EE5013EC-12DD-5B4F-9869-A694CC07AC4A}" destId="{89C5B707-3221-BE45-BFEE-ED0D98C1EDC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E94F81-21CF-8846-BED8-B21AD9A0B3A7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76B43A-03E9-4743-9FE9-A6B58EF403E4}">
      <dgm:prSet phldrT="[Текст]" custT="1"/>
      <dgm:spPr/>
      <dgm:t>
        <a:bodyPr/>
        <a:lstStyle/>
        <a:p>
          <a:r>
            <a:rPr lang="ru-RU" sz="20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1. Питаться сбалансированно и правильно.</a:t>
          </a:r>
          <a:endParaRPr lang="ru-RU" sz="2000" baseline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7C59B113-5627-AC47-A1CF-9002A5939A84}" type="parTrans" cxnId="{F88B3D61-2585-3641-8667-15EB55ED70C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42C72B9C-762C-8D45-BEB0-DFEA4F3D09E3}" type="sibTrans" cxnId="{F88B3D61-2585-3641-8667-15EB55ED70C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FA67D480-4B24-6A42-8BF3-BB34DAB4A01A}">
      <dgm:prSet phldrT="[Текст]" custT="1"/>
      <dgm:spPr/>
      <dgm:t>
        <a:bodyPr/>
        <a:lstStyle/>
        <a:p>
          <a:r>
            <a:rPr lang="ru-RU" sz="20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2. Учитывать баланс и калорийность блюд.</a:t>
          </a:r>
          <a:endParaRPr lang="ru-RU" sz="2000" baseline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945329C5-CEC4-A44F-B773-A682983B72C8}" type="parTrans" cxnId="{B548115C-0B14-BE4C-9991-CE97993E80B0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3CAAFA1E-876F-5148-9AED-CC75DB9CA1E2}" type="sibTrans" cxnId="{B548115C-0B14-BE4C-9991-CE97993E80B0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02C53C72-435F-2747-B2F7-A9E0733CB61D}">
      <dgm:prSet phldrT="[Текст]" custT="1"/>
      <dgm:spPr/>
      <dgm:t>
        <a:bodyPr/>
        <a:lstStyle/>
        <a:p>
          <a:r>
            <a:rPr lang="ru-RU" sz="20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3. Готовить самостоятельно вкусные и полезные блюда. </a:t>
          </a:r>
          <a:endParaRPr lang="ru-RU" sz="2000" baseline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6FD490C6-48EE-084B-8AC7-0CB71ED94AC3}" type="parTrans" cxnId="{0E3495CD-5470-B940-954A-1161BF208DDF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D40551F2-A145-E14C-A51C-36455EAF8F86}" type="sibTrans" cxnId="{0E3495CD-5470-B940-954A-1161BF208DDF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CA0AC474-B6F5-9945-9F6A-9146CF044E21}">
      <dgm:prSet custT="1"/>
      <dgm:spPr/>
      <dgm:t>
        <a:bodyPr/>
        <a:lstStyle/>
        <a:p>
          <a:r>
            <a:rPr lang="ru-RU" sz="20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4. Рассказать одноклассникам о правильном питании.</a:t>
          </a:r>
          <a:endParaRPr lang="ru-RU" sz="2000" baseline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DE8C91E1-12BF-8546-A7D6-E13864DBD7B4}" type="parTrans" cxnId="{B9B9203F-8891-2346-97F6-B33E5EE8326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CBDBCF0F-BB07-E343-B550-CB24A61E2CD7}" type="sibTrans" cxnId="{B9B9203F-8891-2346-97F6-B33E5EE8326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437C1147-06EB-E049-ADD3-317E85F50462}">
      <dgm:prSet custT="1"/>
      <dgm:spPr/>
      <dgm:t>
        <a:bodyPr/>
        <a:lstStyle/>
        <a:p>
          <a:r>
            <a:rPr lang="ru-RU" sz="20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5. Составить рацион правильного питания для спортсменов младшего школьного возраста.</a:t>
          </a:r>
          <a:endParaRPr lang="ru-RU" sz="2000" baseline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7405F8B6-A221-1E42-BC64-590036CF12A6}" type="parTrans" cxnId="{A9312DFD-605C-6548-943C-3857CB392AA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24CA8465-855F-F844-979B-C87F557E807B}" type="sibTrans" cxnId="{A9312DFD-605C-6548-943C-3857CB392AA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1DF22117-FD23-A645-93FB-0077E7470665}" type="pres">
      <dgm:prSet presAssocID="{80E94F81-21CF-8846-BED8-B21AD9A0B3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37FADC-1C5A-4B46-9D1A-642FC660F64E}" type="pres">
      <dgm:prSet presAssocID="{2F76B43A-03E9-4743-9FE9-A6B58EF403E4}" presName="parentLin" presStyleCnt="0"/>
      <dgm:spPr/>
    </dgm:pt>
    <dgm:pt modelId="{34807118-1C69-AC49-B32D-5AA955D0AC47}" type="pres">
      <dgm:prSet presAssocID="{2F76B43A-03E9-4743-9FE9-A6B58EF403E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726D60C-9728-AD47-A569-029515C9CB05}" type="pres">
      <dgm:prSet presAssocID="{2F76B43A-03E9-4743-9FE9-A6B58EF403E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9C812-230C-E94E-9E3E-C785761E29BA}" type="pres">
      <dgm:prSet presAssocID="{2F76B43A-03E9-4743-9FE9-A6B58EF403E4}" presName="negativeSpace" presStyleCnt="0"/>
      <dgm:spPr/>
    </dgm:pt>
    <dgm:pt modelId="{130D34EB-AFAD-AF43-BF88-5F5975FBE66C}" type="pres">
      <dgm:prSet presAssocID="{2F76B43A-03E9-4743-9FE9-A6B58EF403E4}" presName="childText" presStyleLbl="conFgAcc1" presStyleIdx="0" presStyleCnt="5">
        <dgm:presLayoutVars>
          <dgm:bulletEnabled val="1"/>
        </dgm:presLayoutVars>
      </dgm:prSet>
      <dgm:spPr/>
    </dgm:pt>
    <dgm:pt modelId="{11249D9E-4BED-1F4F-B989-0209A474E02E}" type="pres">
      <dgm:prSet presAssocID="{42C72B9C-762C-8D45-BEB0-DFEA4F3D09E3}" presName="spaceBetweenRectangles" presStyleCnt="0"/>
      <dgm:spPr/>
    </dgm:pt>
    <dgm:pt modelId="{93448262-E422-0D42-AD6D-3BDD0B23BECC}" type="pres">
      <dgm:prSet presAssocID="{FA67D480-4B24-6A42-8BF3-BB34DAB4A01A}" presName="parentLin" presStyleCnt="0"/>
      <dgm:spPr/>
    </dgm:pt>
    <dgm:pt modelId="{8E75CFC0-8980-A949-84DA-F6C1DD582DE5}" type="pres">
      <dgm:prSet presAssocID="{FA67D480-4B24-6A42-8BF3-BB34DAB4A01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531F983-67EA-BC45-A0C8-A628D3BB4128}" type="pres">
      <dgm:prSet presAssocID="{FA67D480-4B24-6A42-8BF3-BB34DAB4A01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69BA0-2996-1449-A085-28EC09365FAB}" type="pres">
      <dgm:prSet presAssocID="{FA67D480-4B24-6A42-8BF3-BB34DAB4A01A}" presName="negativeSpace" presStyleCnt="0"/>
      <dgm:spPr/>
    </dgm:pt>
    <dgm:pt modelId="{05E1356C-AD22-4946-B26E-A3AD657FEC62}" type="pres">
      <dgm:prSet presAssocID="{FA67D480-4B24-6A42-8BF3-BB34DAB4A01A}" presName="childText" presStyleLbl="conFgAcc1" presStyleIdx="1" presStyleCnt="5">
        <dgm:presLayoutVars>
          <dgm:bulletEnabled val="1"/>
        </dgm:presLayoutVars>
      </dgm:prSet>
      <dgm:spPr/>
    </dgm:pt>
    <dgm:pt modelId="{A207DD80-44AA-5B47-A37D-5CE3627C488A}" type="pres">
      <dgm:prSet presAssocID="{3CAAFA1E-876F-5148-9AED-CC75DB9CA1E2}" presName="spaceBetweenRectangles" presStyleCnt="0"/>
      <dgm:spPr/>
    </dgm:pt>
    <dgm:pt modelId="{957BDC52-CFDB-EE4D-B7D0-0319095DFD4C}" type="pres">
      <dgm:prSet presAssocID="{02C53C72-435F-2747-B2F7-A9E0733CB61D}" presName="parentLin" presStyleCnt="0"/>
      <dgm:spPr/>
    </dgm:pt>
    <dgm:pt modelId="{73375D4A-E8D0-4F4C-9AA0-5A87D64723A4}" type="pres">
      <dgm:prSet presAssocID="{02C53C72-435F-2747-B2F7-A9E0733CB61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1B4D1F42-9D49-0347-8F12-470C842C5CAF}" type="pres">
      <dgm:prSet presAssocID="{02C53C72-435F-2747-B2F7-A9E0733CB61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437588-954F-0F4A-9F85-BF7FE7EDE89D}" type="pres">
      <dgm:prSet presAssocID="{02C53C72-435F-2747-B2F7-A9E0733CB61D}" presName="negativeSpace" presStyleCnt="0"/>
      <dgm:spPr/>
    </dgm:pt>
    <dgm:pt modelId="{F69C8BAA-DEDA-4B49-A596-D38D12B898DC}" type="pres">
      <dgm:prSet presAssocID="{02C53C72-435F-2747-B2F7-A9E0733CB61D}" presName="childText" presStyleLbl="conFgAcc1" presStyleIdx="2" presStyleCnt="5">
        <dgm:presLayoutVars>
          <dgm:bulletEnabled val="1"/>
        </dgm:presLayoutVars>
      </dgm:prSet>
      <dgm:spPr/>
    </dgm:pt>
    <dgm:pt modelId="{8BDADB57-3F79-244B-A8D3-F2F06041A877}" type="pres">
      <dgm:prSet presAssocID="{D40551F2-A145-E14C-A51C-36455EAF8F86}" presName="spaceBetweenRectangles" presStyleCnt="0"/>
      <dgm:spPr/>
    </dgm:pt>
    <dgm:pt modelId="{E79F26BF-3634-034A-9D12-FC7B969AE0A9}" type="pres">
      <dgm:prSet presAssocID="{CA0AC474-B6F5-9945-9F6A-9146CF044E21}" presName="parentLin" presStyleCnt="0"/>
      <dgm:spPr/>
    </dgm:pt>
    <dgm:pt modelId="{F7014965-57B0-6043-AEC8-FAD123A8D01E}" type="pres">
      <dgm:prSet presAssocID="{CA0AC474-B6F5-9945-9F6A-9146CF044E21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FA21280-BB8B-0A40-8201-F2E3192556F4}" type="pres">
      <dgm:prSet presAssocID="{CA0AC474-B6F5-9945-9F6A-9146CF044E2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C65F08-CEF7-4040-B627-DFD116887E87}" type="pres">
      <dgm:prSet presAssocID="{CA0AC474-B6F5-9945-9F6A-9146CF044E21}" presName="negativeSpace" presStyleCnt="0"/>
      <dgm:spPr/>
    </dgm:pt>
    <dgm:pt modelId="{E4B95615-E82E-9F40-A5C1-89128AB59B5A}" type="pres">
      <dgm:prSet presAssocID="{CA0AC474-B6F5-9945-9F6A-9146CF044E21}" presName="childText" presStyleLbl="conFgAcc1" presStyleIdx="3" presStyleCnt="5">
        <dgm:presLayoutVars>
          <dgm:bulletEnabled val="1"/>
        </dgm:presLayoutVars>
      </dgm:prSet>
      <dgm:spPr/>
    </dgm:pt>
    <dgm:pt modelId="{F5CDFE03-1FF1-3848-B57D-C1E0F681C6C2}" type="pres">
      <dgm:prSet presAssocID="{CBDBCF0F-BB07-E343-B550-CB24A61E2CD7}" presName="spaceBetweenRectangles" presStyleCnt="0"/>
      <dgm:spPr/>
    </dgm:pt>
    <dgm:pt modelId="{66C4E6AF-6A0B-4046-B717-E241E1CD29A1}" type="pres">
      <dgm:prSet presAssocID="{437C1147-06EB-E049-ADD3-317E85F50462}" presName="parentLin" presStyleCnt="0"/>
      <dgm:spPr/>
    </dgm:pt>
    <dgm:pt modelId="{07B0B138-27D5-F941-8C95-9C7D953FBFE5}" type="pres">
      <dgm:prSet presAssocID="{437C1147-06EB-E049-ADD3-317E85F5046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08948BD-FB24-794D-8AD0-2D098F821B00}" type="pres">
      <dgm:prSet presAssocID="{437C1147-06EB-E049-ADD3-317E85F5046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364A44-8FAF-544F-9BD2-B64BB288134F}" type="pres">
      <dgm:prSet presAssocID="{437C1147-06EB-E049-ADD3-317E85F50462}" presName="negativeSpace" presStyleCnt="0"/>
      <dgm:spPr/>
    </dgm:pt>
    <dgm:pt modelId="{50476F9B-58A9-BE4A-B08E-2DD59495CF99}" type="pres">
      <dgm:prSet presAssocID="{437C1147-06EB-E049-ADD3-317E85F5046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9312DFD-605C-6548-943C-3857CB392AAB}" srcId="{80E94F81-21CF-8846-BED8-B21AD9A0B3A7}" destId="{437C1147-06EB-E049-ADD3-317E85F50462}" srcOrd="4" destOrd="0" parTransId="{7405F8B6-A221-1E42-BC64-590036CF12A6}" sibTransId="{24CA8465-855F-F844-979B-C87F557E807B}"/>
    <dgm:cxn modelId="{3B5A1234-8148-3D4C-B60B-2297D36A22AC}" type="presOf" srcId="{02C53C72-435F-2747-B2F7-A9E0733CB61D}" destId="{1B4D1F42-9D49-0347-8F12-470C842C5CAF}" srcOrd="1" destOrd="0" presId="urn:microsoft.com/office/officeart/2005/8/layout/list1"/>
    <dgm:cxn modelId="{4E256B6D-F8E6-F944-9E45-EFCB96AF028C}" type="presOf" srcId="{02C53C72-435F-2747-B2F7-A9E0733CB61D}" destId="{73375D4A-E8D0-4F4C-9AA0-5A87D64723A4}" srcOrd="0" destOrd="0" presId="urn:microsoft.com/office/officeart/2005/8/layout/list1"/>
    <dgm:cxn modelId="{EFC6F75A-F38B-4D40-8426-B6C5CB793D49}" type="presOf" srcId="{437C1147-06EB-E049-ADD3-317E85F50462}" destId="{308948BD-FB24-794D-8AD0-2D098F821B00}" srcOrd="1" destOrd="0" presId="urn:microsoft.com/office/officeart/2005/8/layout/list1"/>
    <dgm:cxn modelId="{4BA6962B-1ED4-EB40-B60B-7B4CFF888785}" type="presOf" srcId="{80E94F81-21CF-8846-BED8-B21AD9A0B3A7}" destId="{1DF22117-FD23-A645-93FB-0077E7470665}" srcOrd="0" destOrd="0" presId="urn:microsoft.com/office/officeart/2005/8/layout/list1"/>
    <dgm:cxn modelId="{BF997B1B-3F62-2442-A95D-9EB3CC670915}" type="presOf" srcId="{437C1147-06EB-E049-ADD3-317E85F50462}" destId="{07B0B138-27D5-F941-8C95-9C7D953FBFE5}" srcOrd="0" destOrd="0" presId="urn:microsoft.com/office/officeart/2005/8/layout/list1"/>
    <dgm:cxn modelId="{F88B3D61-2585-3641-8667-15EB55ED70C8}" srcId="{80E94F81-21CF-8846-BED8-B21AD9A0B3A7}" destId="{2F76B43A-03E9-4743-9FE9-A6B58EF403E4}" srcOrd="0" destOrd="0" parTransId="{7C59B113-5627-AC47-A1CF-9002A5939A84}" sibTransId="{42C72B9C-762C-8D45-BEB0-DFEA4F3D09E3}"/>
    <dgm:cxn modelId="{0821EED8-6997-1649-8791-939150141700}" type="presOf" srcId="{2F76B43A-03E9-4743-9FE9-A6B58EF403E4}" destId="{F726D60C-9728-AD47-A569-029515C9CB05}" srcOrd="1" destOrd="0" presId="urn:microsoft.com/office/officeart/2005/8/layout/list1"/>
    <dgm:cxn modelId="{33E3765D-D106-DA49-ACBF-4E9A232D5750}" type="presOf" srcId="{CA0AC474-B6F5-9945-9F6A-9146CF044E21}" destId="{DFA21280-BB8B-0A40-8201-F2E3192556F4}" srcOrd="1" destOrd="0" presId="urn:microsoft.com/office/officeart/2005/8/layout/list1"/>
    <dgm:cxn modelId="{61102F34-E85D-BC47-9D8F-71A9F2C2C83D}" type="presOf" srcId="{2F76B43A-03E9-4743-9FE9-A6B58EF403E4}" destId="{34807118-1C69-AC49-B32D-5AA955D0AC47}" srcOrd="0" destOrd="0" presId="urn:microsoft.com/office/officeart/2005/8/layout/list1"/>
    <dgm:cxn modelId="{B548115C-0B14-BE4C-9991-CE97993E80B0}" srcId="{80E94F81-21CF-8846-BED8-B21AD9A0B3A7}" destId="{FA67D480-4B24-6A42-8BF3-BB34DAB4A01A}" srcOrd="1" destOrd="0" parTransId="{945329C5-CEC4-A44F-B773-A682983B72C8}" sibTransId="{3CAAFA1E-876F-5148-9AED-CC75DB9CA1E2}"/>
    <dgm:cxn modelId="{0E3495CD-5470-B940-954A-1161BF208DDF}" srcId="{80E94F81-21CF-8846-BED8-B21AD9A0B3A7}" destId="{02C53C72-435F-2747-B2F7-A9E0733CB61D}" srcOrd="2" destOrd="0" parTransId="{6FD490C6-48EE-084B-8AC7-0CB71ED94AC3}" sibTransId="{D40551F2-A145-E14C-A51C-36455EAF8F86}"/>
    <dgm:cxn modelId="{386CEC1C-BD1F-4F4A-9B98-193F35C5BAF0}" type="presOf" srcId="{CA0AC474-B6F5-9945-9F6A-9146CF044E21}" destId="{F7014965-57B0-6043-AEC8-FAD123A8D01E}" srcOrd="0" destOrd="0" presId="urn:microsoft.com/office/officeart/2005/8/layout/list1"/>
    <dgm:cxn modelId="{4C1C4224-F535-E940-BB9E-1BDC5FEAC5CB}" type="presOf" srcId="{FA67D480-4B24-6A42-8BF3-BB34DAB4A01A}" destId="{8E75CFC0-8980-A949-84DA-F6C1DD582DE5}" srcOrd="0" destOrd="0" presId="urn:microsoft.com/office/officeart/2005/8/layout/list1"/>
    <dgm:cxn modelId="{ED48C28E-A393-4446-8850-0F7FAD5EFEC1}" type="presOf" srcId="{FA67D480-4B24-6A42-8BF3-BB34DAB4A01A}" destId="{2531F983-67EA-BC45-A0C8-A628D3BB4128}" srcOrd="1" destOrd="0" presId="urn:microsoft.com/office/officeart/2005/8/layout/list1"/>
    <dgm:cxn modelId="{B9B9203F-8891-2346-97F6-B33E5EE83266}" srcId="{80E94F81-21CF-8846-BED8-B21AD9A0B3A7}" destId="{CA0AC474-B6F5-9945-9F6A-9146CF044E21}" srcOrd="3" destOrd="0" parTransId="{DE8C91E1-12BF-8546-A7D6-E13864DBD7B4}" sibTransId="{CBDBCF0F-BB07-E343-B550-CB24A61E2CD7}"/>
    <dgm:cxn modelId="{09FDC733-3AD3-CD42-A5D1-EDC62887FA20}" type="presParOf" srcId="{1DF22117-FD23-A645-93FB-0077E7470665}" destId="{E837FADC-1C5A-4B46-9D1A-642FC660F64E}" srcOrd="0" destOrd="0" presId="urn:microsoft.com/office/officeart/2005/8/layout/list1"/>
    <dgm:cxn modelId="{00D9951E-5269-AC4F-B26E-0C38025F28F5}" type="presParOf" srcId="{E837FADC-1C5A-4B46-9D1A-642FC660F64E}" destId="{34807118-1C69-AC49-B32D-5AA955D0AC47}" srcOrd="0" destOrd="0" presId="urn:microsoft.com/office/officeart/2005/8/layout/list1"/>
    <dgm:cxn modelId="{76B332C1-8E9F-E245-952F-874326C1AC7A}" type="presParOf" srcId="{E837FADC-1C5A-4B46-9D1A-642FC660F64E}" destId="{F726D60C-9728-AD47-A569-029515C9CB05}" srcOrd="1" destOrd="0" presId="urn:microsoft.com/office/officeart/2005/8/layout/list1"/>
    <dgm:cxn modelId="{B12BEF2F-0DFB-2048-ADC8-AF26CCCD89BC}" type="presParOf" srcId="{1DF22117-FD23-A645-93FB-0077E7470665}" destId="{6249C812-230C-E94E-9E3E-C785761E29BA}" srcOrd="1" destOrd="0" presId="urn:microsoft.com/office/officeart/2005/8/layout/list1"/>
    <dgm:cxn modelId="{015550E8-58BB-CB42-820C-2C60FE3F08D2}" type="presParOf" srcId="{1DF22117-FD23-A645-93FB-0077E7470665}" destId="{130D34EB-AFAD-AF43-BF88-5F5975FBE66C}" srcOrd="2" destOrd="0" presId="urn:microsoft.com/office/officeart/2005/8/layout/list1"/>
    <dgm:cxn modelId="{F4C2BDD9-E295-6B4D-A149-66EB7972C1BF}" type="presParOf" srcId="{1DF22117-FD23-A645-93FB-0077E7470665}" destId="{11249D9E-4BED-1F4F-B989-0209A474E02E}" srcOrd="3" destOrd="0" presId="urn:microsoft.com/office/officeart/2005/8/layout/list1"/>
    <dgm:cxn modelId="{2AB41098-10C3-7D4D-A3D8-443AC823C5A7}" type="presParOf" srcId="{1DF22117-FD23-A645-93FB-0077E7470665}" destId="{93448262-E422-0D42-AD6D-3BDD0B23BECC}" srcOrd="4" destOrd="0" presId="urn:microsoft.com/office/officeart/2005/8/layout/list1"/>
    <dgm:cxn modelId="{E88D8E83-8C21-F540-A9F2-06ED71A15DDB}" type="presParOf" srcId="{93448262-E422-0D42-AD6D-3BDD0B23BECC}" destId="{8E75CFC0-8980-A949-84DA-F6C1DD582DE5}" srcOrd="0" destOrd="0" presId="urn:microsoft.com/office/officeart/2005/8/layout/list1"/>
    <dgm:cxn modelId="{39189B10-985C-134B-A605-D4DF59149FD3}" type="presParOf" srcId="{93448262-E422-0D42-AD6D-3BDD0B23BECC}" destId="{2531F983-67EA-BC45-A0C8-A628D3BB4128}" srcOrd="1" destOrd="0" presId="urn:microsoft.com/office/officeart/2005/8/layout/list1"/>
    <dgm:cxn modelId="{2081DD6F-9D15-5446-A068-20E8EF1AC80C}" type="presParOf" srcId="{1DF22117-FD23-A645-93FB-0077E7470665}" destId="{49969BA0-2996-1449-A085-28EC09365FAB}" srcOrd="5" destOrd="0" presId="urn:microsoft.com/office/officeart/2005/8/layout/list1"/>
    <dgm:cxn modelId="{26380857-AD6B-B245-BDB4-ED116C48FC17}" type="presParOf" srcId="{1DF22117-FD23-A645-93FB-0077E7470665}" destId="{05E1356C-AD22-4946-B26E-A3AD657FEC62}" srcOrd="6" destOrd="0" presId="urn:microsoft.com/office/officeart/2005/8/layout/list1"/>
    <dgm:cxn modelId="{05DFF6CE-E6E6-C54C-88B7-C7ACCA61DCCE}" type="presParOf" srcId="{1DF22117-FD23-A645-93FB-0077E7470665}" destId="{A207DD80-44AA-5B47-A37D-5CE3627C488A}" srcOrd="7" destOrd="0" presId="urn:microsoft.com/office/officeart/2005/8/layout/list1"/>
    <dgm:cxn modelId="{12C68C42-54A1-4340-B166-FB0C5CF4975B}" type="presParOf" srcId="{1DF22117-FD23-A645-93FB-0077E7470665}" destId="{957BDC52-CFDB-EE4D-B7D0-0319095DFD4C}" srcOrd="8" destOrd="0" presId="urn:microsoft.com/office/officeart/2005/8/layout/list1"/>
    <dgm:cxn modelId="{7ADC2B26-410F-BC43-9602-5F0279247DD6}" type="presParOf" srcId="{957BDC52-CFDB-EE4D-B7D0-0319095DFD4C}" destId="{73375D4A-E8D0-4F4C-9AA0-5A87D64723A4}" srcOrd="0" destOrd="0" presId="urn:microsoft.com/office/officeart/2005/8/layout/list1"/>
    <dgm:cxn modelId="{87F80A5C-E93A-354C-9B19-8455F0AF09CC}" type="presParOf" srcId="{957BDC52-CFDB-EE4D-B7D0-0319095DFD4C}" destId="{1B4D1F42-9D49-0347-8F12-470C842C5CAF}" srcOrd="1" destOrd="0" presId="urn:microsoft.com/office/officeart/2005/8/layout/list1"/>
    <dgm:cxn modelId="{2E8CE821-7529-DB47-87EB-1AFCFF2B4733}" type="presParOf" srcId="{1DF22117-FD23-A645-93FB-0077E7470665}" destId="{C7437588-954F-0F4A-9F85-BF7FE7EDE89D}" srcOrd="9" destOrd="0" presId="urn:microsoft.com/office/officeart/2005/8/layout/list1"/>
    <dgm:cxn modelId="{BC4AF022-9DC1-8B49-8D15-5DBE4AE832B1}" type="presParOf" srcId="{1DF22117-FD23-A645-93FB-0077E7470665}" destId="{F69C8BAA-DEDA-4B49-A596-D38D12B898DC}" srcOrd="10" destOrd="0" presId="urn:microsoft.com/office/officeart/2005/8/layout/list1"/>
    <dgm:cxn modelId="{FD565065-0BE4-6041-A7E3-23D43AF84CAC}" type="presParOf" srcId="{1DF22117-FD23-A645-93FB-0077E7470665}" destId="{8BDADB57-3F79-244B-A8D3-F2F06041A877}" srcOrd="11" destOrd="0" presId="urn:microsoft.com/office/officeart/2005/8/layout/list1"/>
    <dgm:cxn modelId="{8BDA155D-0194-5D4A-B566-7C1E822A0294}" type="presParOf" srcId="{1DF22117-FD23-A645-93FB-0077E7470665}" destId="{E79F26BF-3634-034A-9D12-FC7B969AE0A9}" srcOrd="12" destOrd="0" presId="urn:microsoft.com/office/officeart/2005/8/layout/list1"/>
    <dgm:cxn modelId="{9BD47B36-BB25-EA41-8F37-C6AA8CC7C50C}" type="presParOf" srcId="{E79F26BF-3634-034A-9D12-FC7B969AE0A9}" destId="{F7014965-57B0-6043-AEC8-FAD123A8D01E}" srcOrd="0" destOrd="0" presId="urn:microsoft.com/office/officeart/2005/8/layout/list1"/>
    <dgm:cxn modelId="{8C6CDC40-17D1-284D-8A86-D5101AC78027}" type="presParOf" srcId="{E79F26BF-3634-034A-9D12-FC7B969AE0A9}" destId="{DFA21280-BB8B-0A40-8201-F2E3192556F4}" srcOrd="1" destOrd="0" presId="urn:microsoft.com/office/officeart/2005/8/layout/list1"/>
    <dgm:cxn modelId="{6C7F3050-D8A5-D94D-BF51-98A042FDA69E}" type="presParOf" srcId="{1DF22117-FD23-A645-93FB-0077E7470665}" destId="{7DC65F08-CEF7-4040-B627-DFD116887E87}" srcOrd="13" destOrd="0" presId="urn:microsoft.com/office/officeart/2005/8/layout/list1"/>
    <dgm:cxn modelId="{F3C62E90-FD63-0C49-BFA6-F3A0C3FF7838}" type="presParOf" srcId="{1DF22117-FD23-A645-93FB-0077E7470665}" destId="{E4B95615-E82E-9F40-A5C1-89128AB59B5A}" srcOrd="14" destOrd="0" presId="urn:microsoft.com/office/officeart/2005/8/layout/list1"/>
    <dgm:cxn modelId="{7ADB69A4-5820-0B49-AFCB-BBACCC9BEC10}" type="presParOf" srcId="{1DF22117-FD23-A645-93FB-0077E7470665}" destId="{F5CDFE03-1FF1-3848-B57D-C1E0F681C6C2}" srcOrd="15" destOrd="0" presId="urn:microsoft.com/office/officeart/2005/8/layout/list1"/>
    <dgm:cxn modelId="{81A769E9-7427-C748-8645-178F4751A635}" type="presParOf" srcId="{1DF22117-FD23-A645-93FB-0077E7470665}" destId="{66C4E6AF-6A0B-4046-B717-E241E1CD29A1}" srcOrd="16" destOrd="0" presId="urn:microsoft.com/office/officeart/2005/8/layout/list1"/>
    <dgm:cxn modelId="{5C692BFF-2611-1C47-9494-FFB8BDE20B11}" type="presParOf" srcId="{66C4E6AF-6A0B-4046-B717-E241E1CD29A1}" destId="{07B0B138-27D5-F941-8C95-9C7D953FBFE5}" srcOrd="0" destOrd="0" presId="urn:microsoft.com/office/officeart/2005/8/layout/list1"/>
    <dgm:cxn modelId="{A8B56D25-A5FF-0040-BA8C-98485C6A65E4}" type="presParOf" srcId="{66C4E6AF-6A0B-4046-B717-E241E1CD29A1}" destId="{308948BD-FB24-794D-8AD0-2D098F821B00}" srcOrd="1" destOrd="0" presId="urn:microsoft.com/office/officeart/2005/8/layout/list1"/>
    <dgm:cxn modelId="{1E01ED8D-1433-D04C-8D83-36968505D47B}" type="presParOf" srcId="{1DF22117-FD23-A645-93FB-0077E7470665}" destId="{D4364A44-8FAF-544F-9BD2-B64BB288134F}" srcOrd="17" destOrd="0" presId="urn:microsoft.com/office/officeart/2005/8/layout/list1"/>
    <dgm:cxn modelId="{39676099-629B-CD4F-A4EB-8E2051ED1145}" type="presParOf" srcId="{1DF22117-FD23-A645-93FB-0077E7470665}" destId="{50476F9B-58A9-BE4A-B08E-2DD59495CF9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E78CBB-CC05-1340-88B2-DB28E765FC4C}">
      <dsp:nvSpPr>
        <dsp:cNvPr id="0" name=""/>
        <dsp:cNvSpPr/>
      </dsp:nvSpPr>
      <dsp:spPr>
        <a:xfrm>
          <a:off x="3053206" y="42081"/>
          <a:ext cx="1261069" cy="8196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baseline="0" dirty="0" smtClean="0">
              <a:solidFill>
                <a:schemeClr val="tx1"/>
              </a:solidFill>
            </a:rPr>
            <a:t>Любим готовить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053206" y="42081"/>
        <a:ext cx="1261069" cy="819695"/>
      </dsp:txXfrm>
    </dsp:sp>
    <dsp:sp modelId="{7F752279-46A9-ED4B-A8DD-2C6BA8715566}">
      <dsp:nvSpPr>
        <dsp:cNvPr id="0" name=""/>
        <dsp:cNvSpPr/>
      </dsp:nvSpPr>
      <dsp:spPr>
        <a:xfrm>
          <a:off x="1933290" y="472165"/>
          <a:ext cx="3276973" cy="3276973"/>
        </a:xfrm>
        <a:custGeom>
          <a:avLst/>
          <a:gdLst/>
          <a:ahLst/>
          <a:cxnLst/>
          <a:rect l="0" t="0" r="0" b="0"/>
          <a:pathLst>
            <a:path>
              <a:moveTo>
                <a:pt x="2387654" y="181302"/>
              </a:moveTo>
              <a:arcTo wR="1638486" hR="1638486" stAng="17832517" swAng="1553888"/>
            </a:path>
          </a:pathLst>
        </a:custGeom>
        <a:noFill/>
        <a:ln w="50800" cap="flat" cmpd="sng" algn="in">
          <a:solidFill>
            <a:schemeClr val="accent1"/>
          </a:solidFill>
          <a:prstDash val="solid"/>
        </a:ln>
        <a:effectLst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9E3A45F8-2A56-9040-85FC-5C15C5C80DF2}">
      <dsp:nvSpPr>
        <dsp:cNvPr id="0" name=""/>
        <dsp:cNvSpPr/>
      </dsp:nvSpPr>
      <dsp:spPr>
        <a:xfrm>
          <a:off x="4455997" y="1133025"/>
          <a:ext cx="1261069" cy="8196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Любим</a:t>
          </a:r>
          <a:r>
            <a:rPr lang="ru-RU" sz="1500" kern="1200" baseline="0" dirty="0" smtClean="0">
              <a:solidFill>
                <a:schemeClr val="tx1"/>
              </a:solidFill>
            </a:rPr>
            <a:t> опыты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4455997" y="1133025"/>
        <a:ext cx="1261069" cy="819695"/>
      </dsp:txXfrm>
    </dsp:sp>
    <dsp:sp modelId="{3E5A73DD-A51C-514E-8394-57694B29D33C}">
      <dsp:nvSpPr>
        <dsp:cNvPr id="0" name=""/>
        <dsp:cNvSpPr/>
      </dsp:nvSpPr>
      <dsp:spPr>
        <a:xfrm>
          <a:off x="1889751" y="410706"/>
          <a:ext cx="3276973" cy="3276973"/>
        </a:xfrm>
        <a:custGeom>
          <a:avLst/>
          <a:gdLst/>
          <a:ahLst/>
          <a:cxnLst/>
          <a:rect l="0" t="0" r="0" b="0"/>
          <a:pathLst>
            <a:path>
              <a:moveTo>
                <a:pt x="3274715" y="1552491"/>
              </a:moveTo>
              <a:arcTo wR="1638486" hR="1638486" stAng="21419489" swAng="2197192"/>
            </a:path>
          </a:pathLst>
        </a:custGeom>
        <a:noFill/>
        <a:ln w="50800" cap="flat" cmpd="sng" algn="in">
          <a:solidFill>
            <a:schemeClr val="accent1"/>
          </a:solidFill>
          <a:prstDash val="solid"/>
        </a:ln>
        <a:effectLst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F784B414-22A0-E349-955E-0B4C369122A2}">
      <dsp:nvSpPr>
        <dsp:cNvPr id="0" name=""/>
        <dsp:cNvSpPr/>
      </dsp:nvSpPr>
      <dsp:spPr>
        <a:xfrm>
          <a:off x="3860781" y="2964909"/>
          <a:ext cx="1261069" cy="8196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Любим творчество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3860781" y="2964909"/>
        <a:ext cx="1261069" cy="819695"/>
      </dsp:txXfrm>
    </dsp:sp>
    <dsp:sp modelId="{D9C0C883-F423-CA43-8B6A-7D1DB395AD17}">
      <dsp:nvSpPr>
        <dsp:cNvPr id="0" name=""/>
        <dsp:cNvSpPr/>
      </dsp:nvSpPr>
      <dsp:spPr>
        <a:xfrm>
          <a:off x="1889751" y="410706"/>
          <a:ext cx="3276973" cy="3276973"/>
        </a:xfrm>
        <a:custGeom>
          <a:avLst/>
          <a:gdLst/>
          <a:ahLst/>
          <a:cxnLst/>
          <a:rect l="0" t="0" r="0" b="0"/>
          <a:pathLst>
            <a:path>
              <a:moveTo>
                <a:pt x="1964514" y="3244208"/>
              </a:moveTo>
              <a:arcTo wR="1638486" hR="1638486" stAng="4711356" swAng="1377288"/>
            </a:path>
          </a:pathLst>
        </a:custGeom>
        <a:noFill/>
        <a:ln w="50800" cap="flat" cmpd="sng" algn="in">
          <a:solidFill>
            <a:schemeClr val="accent1"/>
          </a:solidFill>
          <a:prstDash val="solid"/>
        </a:ln>
        <a:effectLst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633EAAF6-4633-D444-9F2C-10C5FF5D5272}">
      <dsp:nvSpPr>
        <dsp:cNvPr id="0" name=""/>
        <dsp:cNvSpPr/>
      </dsp:nvSpPr>
      <dsp:spPr>
        <a:xfrm>
          <a:off x="1934625" y="2964909"/>
          <a:ext cx="1261069" cy="8196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Хотим</a:t>
          </a:r>
          <a:r>
            <a:rPr lang="ru-RU" sz="1500" kern="1200" baseline="0" dirty="0" smtClean="0">
              <a:solidFill>
                <a:schemeClr val="tx1"/>
              </a:solidFill>
            </a:rPr>
            <a:t> правильно питаться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1934625" y="2964909"/>
        <a:ext cx="1261069" cy="819695"/>
      </dsp:txXfrm>
    </dsp:sp>
    <dsp:sp modelId="{D8C3EFF0-4752-E246-BB95-FA54EB8079D0}">
      <dsp:nvSpPr>
        <dsp:cNvPr id="0" name=""/>
        <dsp:cNvSpPr/>
      </dsp:nvSpPr>
      <dsp:spPr>
        <a:xfrm>
          <a:off x="1889751" y="410706"/>
          <a:ext cx="3276973" cy="3276973"/>
        </a:xfrm>
        <a:custGeom>
          <a:avLst/>
          <a:gdLst/>
          <a:ahLst/>
          <a:cxnLst/>
          <a:rect l="0" t="0" r="0" b="0"/>
          <a:pathLst>
            <a:path>
              <a:moveTo>
                <a:pt x="273936" y="2545481"/>
              </a:moveTo>
              <a:arcTo wR="1638486" hR="1638486" stAng="8783319" swAng="2197192"/>
            </a:path>
          </a:pathLst>
        </a:custGeom>
        <a:noFill/>
        <a:ln w="50800" cap="flat" cmpd="sng" algn="in">
          <a:solidFill>
            <a:schemeClr val="accent1"/>
          </a:solidFill>
          <a:prstDash val="solid"/>
        </a:ln>
        <a:effectLst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  <dsp:sp modelId="{D51C72AF-3050-B142-9BD6-E324EBFC6F90}">
      <dsp:nvSpPr>
        <dsp:cNvPr id="0" name=""/>
        <dsp:cNvSpPr/>
      </dsp:nvSpPr>
      <dsp:spPr>
        <a:xfrm>
          <a:off x="1339410" y="1133025"/>
          <a:ext cx="1261069" cy="8196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Хотим</a:t>
          </a:r>
          <a:r>
            <a:rPr lang="ru-RU" sz="1500" kern="1200" baseline="0" dirty="0" smtClean="0">
              <a:solidFill>
                <a:schemeClr val="tx1"/>
              </a:solidFill>
            </a:rPr>
            <a:t> быть здоровыми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1339410" y="1133025"/>
        <a:ext cx="1261069" cy="819695"/>
      </dsp:txXfrm>
    </dsp:sp>
    <dsp:sp modelId="{89C5B707-3221-BE45-BFEE-ED0D98C1EDC9}">
      <dsp:nvSpPr>
        <dsp:cNvPr id="0" name=""/>
        <dsp:cNvSpPr/>
      </dsp:nvSpPr>
      <dsp:spPr>
        <a:xfrm>
          <a:off x="1858834" y="454957"/>
          <a:ext cx="3276973" cy="3276973"/>
        </a:xfrm>
        <a:custGeom>
          <a:avLst/>
          <a:gdLst/>
          <a:ahLst/>
          <a:cxnLst/>
          <a:rect l="0" t="0" r="0" b="0"/>
          <a:pathLst>
            <a:path>
              <a:moveTo>
                <a:pt x="317338" y="669360"/>
              </a:moveTo>
              <a:arcTo wR="1638486" hR="1638486" stAng="12975712" swAng="2258072"/>
            </a:path>
          </a:pathLst>
        </a:custGeom>
        <a:noFill/>
        <a:ln w="50800" cap="flat" cmpd="sng" algn="in">
          <a:solidFill>
            <a:schemeClr val="accent1"/>
          </a:solidFill>
          <a:prstDash val="solid"/>
        </a:ln>
        <a:effectLst/>
      </dsp:spPr>
      <dsp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0D34EB-AFAD-AF43-BF88-5F5975FBE66C}">
      <dsp:nvSpPr>
        <dsp:cNvPr id="0" name=""/>
        <dsp:cNvSpPr/>
      </dsp:nvSpPr>
      <dsp:spPr>
        <a:xfrm>
          <a:off x="0" y="357675"/>
          <a:ext cx="10160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26D60C-9728-AD47-A569-029515C9CB05}">
      <dsp:nvSpPr>
        <dsp:cNvPr id="0" name=""/>
        <dsp:cNvSpPr/>
      </dsp:nvSpPr>
      <dsp:spPr>
        <a:xfrm>
          <a:off x="508000" y="18195"/>
          <a:ext cx="71120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1. Питаться сбалансированно и правильно.</a:t>
          </a:r>
          <a:endParaRPr lang="ru-RU" sz="2000" kern="1200" baseline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508000" y="18195"/>
        <a:ext cx="7112000" cy="678960"/>
      </dsp:txXfrm>
    </dsp:sp>
    <dsp:sp modelId="{05E1356C-AD22-4946-B26E-A3AD657FEC62}">
      <dsp:nvSpPr>
        <dsp:cNvPr id="0" name=""/>
        <dsp:cNvSpPr/>
      </dsp:nvSpPr>
      <dsp:spPr>
        <a:xfrm>
          <a:off x="0" y="1400955"/>
          <a:ext cx="10160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31F983-67EA-BC45-A0C8-A628D3BB4128}">
      <dsp:nvSpPr>
        <dsp:cNvPr id="0" name=""/>
        <dsp:cNvSpPr/>
      </dsp:nvSpPr>
      <dsp:spPr>
        <a:xfrm>
          <a:off x="508000" y="1061475"/>
          <a:ext cx="71120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2. Учитывать баланс и калорийность блюд.</a:t>
          </a:r>
          <a:endParaRPr lang="ru-RU" sz="2000" kern="1200" baseline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508000" y="1061475"/>
        <a:ext cx="7112000" cy="678960"/>
      </dsp:txXfrm>
    </dsp:sp>
    <dsp:sp modelId="{F69C8BAA-DEDA-4B49-A596-D38D12B898DC}">
      <dsp:nvSpPr>
        <dsp:cNvPr id="0" name=""/>
        <dsp:cNvSpPr/>
      </dsp:nvSpPr>
      <dsp:spPr>
        <a:xfrm>
          <a:off x="0" y="2444235"/>
          <a:ext cx="10160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4D1F42-9D49-0347-8F12-470C842C5CAF}">
      <dsp:nvSpPr>
        <dsp:cNvPr id="0" name=""/>
        <dsp:cNvSpPr/>
      </dsp:nvSpPr>
      <dsp:spPr>
        <a:xfrm>
          <a:off x="508000" y="2104755"/>
          <a:ext cx="71120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3. Готовить самостоятельно вкусные и полезные блюда. </a:t>
          </a:r>
          <a:endParaRPr lang="ru-RU" sz="2000" kern="1200" baseline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508000" y="2104755"/>
        <a:ext cx="7112000" cy="678960"/>
      </dsp:txXfrm>
    </dsp:sp>
    <dsp:sp modelId="{E4B95615-E82E-9F40-A5C1-89128AB59B5A}">
      <dsp:nvSpPr>
        <dsp:cNvPr id="0" name=""/>
        <dsp:cNvSpPr/>
      </dsp:nvSpPr>
      <dsp:spPr>
        <a:xfrm>
          <a:off x="0" y="3487515"/>
          <a:ext cx="10160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21280-BB8B-0A40-8201-F2E3192556F4}">
      <dsp:nvSpPr>
        <dsp:cNvPr id="0" name=""/>
        <dsp:cNvSpPr/>
      </dsp:nvSpPr>
      <dsp:spPr>
        <a:xfrm>
          <a:off x="508000" y="3148035"/>
          <a:ext cx="71120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4. Рассказать одноклассникам о правильном питании.</a:t>
          </a:r>
          <a:endParaRPr lang="ru-RU" sz="2000" kern="1200" baseline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508000" y="3148035"/>
        <a:ext cx="7112000" cy="678960"/>
      </dsp:txXfrm>
    </dsp:sp>
    <dsp:sp modelId="{50476F9B-58A9-BE4A-B08E-2DD59495CF99}">
      <dsp:nvSpPr>
        <dsp:cNvPr id="0" name=""/>
        <dsp:cNvSpPr/>
      </dsp:nvSpPr>
      <dsp:spPr>
        <a:xfrm>
          <a:off x="0" y="4530795"/>
          <a:ext cx="10160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948BD-FB24-794D-8AD0-2D098F821B00}">
      <dsp:nvSpPr>
        <dsp:cNvPr id="0" name=""/>
        <dsp:cNvSpPr/>
      </dsp:nvSpPr>
      <dsp:spPr>
        <a:xfrm>
          <a:off x="508000" y="4191315"/>
          <a:ext cx="7112000" cy="678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8817" tIns="0" rIns="26881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2">
                  <a:lumMod val="90000"/>
                  <a:lumOff val="10000"/>
                </a:schemeClr>
              </a:solidFill>
            </a:rPr>
            <a:t>5. Составить рацион правильного питания для спортсменов младшего школьного возраста.</a:t>
          </a:r>
          <a:endParaRPr lang="ru-RU" sz="2000" kern="1200" baseline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508000" y="4191315"/>
        <a:ext cx="7112000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832313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212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6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7867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391934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662801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057264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580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27035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2A54C80-263E-416B-A8E0-580EDEADCBDC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4715523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856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87888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4.tiff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3378" y="1903014"/>
            <a:ext cx="5317959" cy="1646302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  <a:t>ПОЛЕЗНЫЙ ЗАВТРАК</a:t>
            </a:r>
            <a:b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spc="0" dirty="0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ГБОУ Школа № 2065 </a:t>
            </a:r>
            <a:br>
              <a:rPr lang="ru-RU" sz="2400" spc="0" dirty="0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spc="0" dirty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3 «А</a:t>
            </a:r>
            <a:r>
              <a:rPr lang="ru-RU" sz="2400" spc="0" dirty="0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» класс</a:t>
            </a:r>
            <a:br>
              <a:rPr lang="ru-RU" sz="2400" spc="0" dirty="0" smtClean="0">
                <a:solidFill>
                  <a:schemeClr val="accent6">
                    <a:lumMod val="5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</a:br>
            <a:endParaRPr lang="ru-RU" sz="2400" spc="0" dirty="0">
              <a:solidFill>
                <a:schemeClr val="accent6">
                  <a:lumMod val="5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91986" y="4940240"/>
            <a:ext cx="3953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Руководитель проекта:</a:t>
            </a:r>
          </a:p>
          <a:p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Фабер Алла Ивановна </a:t>
            </a:r>
            <a:endParaRPr lang="ru-RU" sz="2800" dirty="0">
              <a:solidFill>
                <a:schemeClr val="tx2">
                  <a:lumMod val="90000"/>
                  <a:lumOff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9379" y="4940240"/>
            <a:ext cx="31017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Состав команды:</a:t>
            </a:r>
          </a:p>
          <a:p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Гущин Ярослав</a:t>
            </a:r>
          </a:p>
          <a:p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Зуев Матвей</a:t>
            </a:r>
            <a:endParaRPr lang="ru-RU" sz="2800" dirty="0">
              <a:solidFill>
                <a:schemeClr val="tx2">
                  <a:lumMod val="90000"/>
                  <a:lumOff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V="1">
            <a:off x="1472339" y="1082253"/>
            <a:ext cx="437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31376" y="134111"/>
            <a:ext cx="8632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				</a:t>
            </a: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Московский детский чемпионат </a:t>
            </a:r>
            <a:r>
              <a:rPr lang="en-US" sz="2400" b="1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KidSkills</a:t>
            </a:r>
            <a:endParaRPr lang="ru-RU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784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427" y="227950"/>
            <a:ext cx="10425948" cy="149213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почему Мы выбрали кулинарию?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11657560"/>
              </p:ext>
            </p:extLst>
          </p:nvPr>
        </p:nvGraphicFramePr>
        <p:xfrm>
          <a:off x="2650231" y="2447778"/>
          <a:ext cx="7056477" cy="3839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223" y="966397"/>
            <a:ext cx="2086205" cy="13908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474" y="1720082"/>
            <a:ext cx="1861672" cy="2490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78" y="4777107"/>
            <a:ext cx="2461845" cy="1840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78" y="1904142"/>
            <a:ext cx="1811979" cy="24238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8266857" y="4429978"/>
            <a:ext cx="1815123" cy="23191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31" y="3761220"/>
            <a:ext cx="1219200" cy="11334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751" y="227950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93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918" y="293069"/>
            <a:ext cx="10178322" cy="149213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Готовить вместе нам помогает: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286001"/>
            <a:ext cx="6759261" cy="3593591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v"/>
            </a:pPr>
            <a:r>
              <a:rPr lang="ru-RU" sz="51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терпеливость;</a:t>
            </a:r>
          </a:p>
          <a:p>
            <a:pPr>
              <a:buFont typeface="Wingdings" charset="2"/>
              <a:buChar char="v"/>
            </a:pPr>
            <a:r>
              <a:rPr lang="ru-RU" sz="51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доброжелательность;</a:t>
            </a:r>
          </a:p>
          <a:p>
            <a:pPr>
              <a:buFont typeface="Wingdings" charset="2"/>
              <a:buChar char="v"/>
            </a:pPr>
            <a:r>
              <a:rPr lang="ru-RU" sz="51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аккуратность;</a:t>
            </a:r>
          </a:p>
          <a:p>
            <a:pPr>
              <a:buFont typeface="Wingdings" charset="2"/>
              <a:buChar char="v"/>
            </a:pPr>
            <a:r>
              <a:rPr lang="ru-RU" sz="51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ответственность;</a:t>
            </a:r>
          </a:p>
          <a:p>
            <a:pPr>
              <a:buFont typeface="Wingdings" charset="2"/>
              <a:buChar char="v"/>
            </a:pPr>
            <a:r>
              <a:rPr lang="ru-RU" sz="51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изобретательность;</a:t>
            </a:r>
          </a:p>
          <a:p>
            <a:pPr>
              <a:buFont typeface="Wingdings" charset="2"/>
              <a:buChar char="v"/>
            </a:pPr>
            <a:r>
              <a:rPr lang="ru-RU" sz="51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умение работать в команде. </a:t>
            </a:r>
          </a:p>
          <a:p>
            <a:pPr>
              <a:buFont typeface="Wingdings" charset="2"/>
              <a:buChar char="v"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  <p:pic>
        <p:nvPicPr>
          <p:cNvPr id="9" name="Рисунок 8" descr="IMG_31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1281" y="1415882"/>
            <a:ext cx="5256794" cy="3504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385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2385"/>
            <a:ext cx="11430001" cy="149213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Правила техники безопасности</a:t>
            </a:r>
            <a:b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при приготовлении кулинарных блюд:</a:t>
            </a:r>
            <a:b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endParaRPr lang="ru-RU" sz="4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290063"/>
            <a:ext cx="10178322" cy="2882347"/>
          </a:xfrm>
        </p:spPr>
        <p:txBody>
          <a:bodyPr>
            <a:normAutofit fontScale="92500"/>
          </a:bodyPr>
          <a:lstStyle/>
          <a:p>
            <a:pPr>
              <a:buFont typeface="Wingdings" charset="2"/>
              <a:buChar char="ü"/>
            </a:pP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работать в спецодежде;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соблюдать чистоту на рабочем месте и правила санитарной гигиены;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пользоваться осторожно режущими предметами;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строго руководствоваться инструкцией при работе с плитой и горячими жидкостями.</a:t>
            </a:r>
          </a:p>
          <a:p>
            <a:pPr>
              <a:buFont typeface="Wingdings" charset="2"/>
              <a:buChar char="q"/>
            </a:pPr>
            <a:endParaRPr lang="ru-RU" dirty="0" smtClean="0"/>
          </a:p>
          <a:p>
            <a:pPr>
              <a:buFont typeface="Wingdings" charset="2"/>
              <a:buChar char="q"/>
            </a:pPr>
            <a:endParaRPr lang="ru-RU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243" y="3893475"/>
            <a:ext cx="2717513" cy="27250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09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Сырники – полезный завтрак!</a:t>
            </a:r>
            <a:endParaRPr lang="ru-RU" sz="48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736" y="1128451"/>
            <a:ext cx="3539723" cy="2359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Изображение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82" y="3834156"/>
            <a:ext cx="3539723" cy="2359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Изображение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623" y="3834156"/>
            <a:ext cx="3601838" cy="240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Изображение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81" y="1134298"/>
            <a:ext cx="3539723" cy="2359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5090009" y="1457297"/>
            <a:ext cx="236731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Рецепт: </a:t>
            </a: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Творог -  200 г </a:t>
            </a: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Яйцо -  1 шт.</a:t>
            </a: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Сахар -  2 ст. ложки</a:t>
            </a: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Соль -  ½</a:t>
            </a:r>
            <a:r>
              <a:rPr lang="en-US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чайн</a:t>
            </a:r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. ложки</a:t>
            </a: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Мука - 4 ст. ложки</a:t>
            </a:r>
          </a:p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Ванилин -  по вкусу </a:t>
            </a:r>
            <a:endParaRPr lang="en-US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8032" y="4407824"/>
            <a:ext cx="225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320 ккал на 100 г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email"/>
          <a:srcRect/>
          <a:stretch/>
        </p:blipFill>
        <p:spPr>
          <a:xfrm>
            <a:off x="5215424" y="4857929"/>
            <a:ext cx="2116486" cy="1419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48929" cy="12622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27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Наши планы на будущее: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688954932"/>
              </p:ext>
            </p:extLst>
          </p:nvPr>
        </p:nvGraphicFramePr>
        <p:xfrm>
          <a:off x="1251678" y="1311964"/>
          <a:ext cx="10160000" cy="5128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7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149" y="1383398"/>
            <a:ext cx="10821377" cy="114315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200" b="1" dirty="0" smtClean="0">
                <a:solidFill>
                  <a:schemeClr val="accent4">
                    <a:lumMod val="50000"/>
                  </a:schemeClr>
                </a:solidFill>
              </a:rPr>
              <a:t>Новое поколение выбирает здоровую пищу! </a:t>
            </a:r>
            <a:endParaRPr lang="ru-RU" sz="4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5675" y="5607626"/>
            <a:ext cx="75841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 smtClean="0">
                <a:solidFill>
                  <a:srgbClr val="C00000"/>
                </a:solidFill>
              </a:rPr>
              <a:t>СПАСИБО ЗА ВНИМАНИЕ! </a:t>
            </a:r>
            <a:endParaRPr lang="ru-RU" sz="42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825" y="2303776"/>
            <a:ext cx="2810024" cy="2944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72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921" y="660680"/>
            <a:ext cx="10178322" cy="969337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Цель и задачи</a:t>
            </a:r>
            <a:endParaRPr lang="ru-RU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26303" y="1792284"/>
            <a:ext cx="10891714" cy="163121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ЦЕЛЬ:</a:t>
            </a:r>
          </a:p>
          <a:p>
            <a:pPr marL="457200" indent="-457200">
              <a:buFont typeface="Wingdings" charset="2"/>
              <a:buChar char="Ø"/>
            </a:pPr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научиться готовить полезные и вкусные завтраки.</a:t>
            </a:r>
          </a:p>
          <a:p>
            <a:endParaRPr lang="ru-RU" sz="36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6303" y="3209365"/>
            <a:ext cx="995362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ЗАДАЧИ: 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</a:t>
            </a:r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ознакомиться с историей кулинарии;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узнать дневную норму потребления калорий детьми</a:t>
            </a:r>
          </a:p>
          <a:p>
            <a:r>
              <a:rPr lang="ru-RU" sz="2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младшего школьного возраста;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изучить правила техники безопасности во время </a:t>
            </a:r>
          </a:p>
          <a:p>
            <a:pPr marL="285750" indent="-285750"/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приготовления кулинарных блюд;</a:t>
            </a:r>
          </a:p>
          <a:p>
            <a:pPr marL="285750" indent="-285750">
              <a:buFont typeface="Wingdings" charset="2"/>
              <a:buChar char="Ø"/>
            </a:pPr>
            <a:r>
              <a:rPr lang="ru-RU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приготовить блюдо для здорового завтрака.</a:t>
            </a:r>
            <a:endParaRPr lang="ru-RU" sz="28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984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190" y="559198"/>
            <a:ext cx="10850137" cy="26189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57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Кулинария </a:t>
            </a:r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2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Gill Sans" charset="0"/>
                <a:cs typeface="Gill Sans" charset="0"/>
              </a:rPr>
              <a:t>(Лат.</a:t>
            </a:r>
            <a:r>
              <a:rPr lang="ru-RU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Gill Sans" charset="0"/>
                <a:cs typeface="Gill Sans" charset="0"/>
              </a:rPr>
              <a:t> </a:t>
            </a:r>
            <a:r>
              <a:rPr lang="ru-RU" sz="2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Gill Sans" charset="0"/>
                <a:cs typeface="Gill Sans" charset="0"/>
              </a:rPr>
              <a:t>“CULINA” то есть КУХНЯ)</a:t>
            </a:r>
            <a:br>
              <a:rPr lang="ru-RU" sz="20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Gill Sans" charset="0"/>
                <a:cs typeface="Gill Sans" charset="0"/>
              </a:rPr>
            </a:br>
            <a:r>
              <a:rPr lang="mr-IN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–</a:t>
            </a:r>
            <a: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Gill Sans" charset="0"/>
                <a:cs typeface="Gill Sans" charset="0"/>
              </a:rPr>
              <a:t>искусство делать еду вкусной, полезной и красивой. </a:t>
            </a:r>
            <a:b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Gill Sans" charset="0"/>
                <a:cs typeface="Gill Sans" charset="0"/>
              </a:rPr>
            </a:br>
            <a:endParaRPr lang="ru-RU" sz="2000" dirty="0">
              <a:solidFill>
                <a:schemeClr val="tx2">
                  <a:lumMod val="90000"/>
                  <a:lumOff val="10000"/>
                </a:schemeClr>
              </a:solidFill>
              <a:latin typeface="+mn-lt"/>
              <a:ea typeface="Gill Sans" charset="0"/>
              <a:cs typeface="Gill Sans" charset="0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61" y="2989463"/>
            <a:ext cx="3980622" cy="27327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378112" y="5521278"/>
            <a:ext cx="60007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000" b="1" dirty="0" smtClean="0"/>
          </a:p>
          <a:p>
            <a:pPr algn="ctr"/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Этот навык имеет только человек.</a:t>
            </a:r>
            <a:endParaRPr lang="ru-RU" sz="30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87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История кулинарии 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5061" y="2015194"/>
            <a:ext cx="10178322" cy="35935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Кулинария возникла,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когда человек впервые стал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добывать для себя пищу.  </a:t>
            </a:r>
          </a:p>
          <a:p>
            <a:pPr marL="0" indent="0">
              <a:buNone/>
            </a:pPr>
            <a:endParaRPr lang="ru-RU" sz="32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Кухня народа- это частица его культуры, как литература, живопись, музыка и поэзия.</a:t>
            </a: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714" y="1415882"/>
            <a:ext cx="3101007" cy="3101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228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4278" y="382385"/>
            <a:ext cx="10495722" cy="100909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История кулинарии в </a:t>
            </a:r>
            <a:r>
              <a:rPr lang="ru-RU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россии</a:t>
            </a:r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4278" y="1195676"/>
            <a:ext cx="11257722" cy="9710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Древнерусская кулинария возникает в период с </a:t>
            </a:r>
            <a:r>
              <a:rPr lang="en-US" sz="3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X</a:t>
            </a: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по </a:t>
            </a:r>
            <a:r>
              <a:rPr lang="en-US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XVI</a:t>
            </a: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вв. (пирожки, пышки, оладьи, блины, кисели</a:t>
            </a:r>
            <a:r>
              <a:rPr lang="en-US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и т.д.)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Известными всегда были КАШИ, как в праздники, так и каждый день.</a:t>
            </a:r>
            <a:endParaRPr lang="ru-RU" sz="30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0" indent="0">
              <a:buNone/>
            </a:pPr>
            <a:r>
              <a:rPr lang="ru-RU" sz="3000" dirty="0" smtClean="0"/>
              <a:t> </a:t>
            </a:r>
            <a:endParaRPr lang="ru-RU" sz="3000" dirty="0"/>
          </a:p>
          <a:p>
            <a:endParaRPr lang="ru-RU" sz="3000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05" y="2987406"/>
            <a:ext cx="3796749" cy="2847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11348" y="5834968"/>
            <a:ext cx="10030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В</a:t>
            </a: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конце </a:t>
            </a:r>
            <a:r>
              <a:rPr lang="en-US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XIX</a:t>
            </a:r>
            <a:r>
              <a:rPr lang="ru-RU" sz="30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века появились первые поварские школы.</a:t>
            </a:r>
          </a:p>
          <a:p>
            <a:endParaRPr lang="ru-RU" sz="3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645153" y="66428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085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493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20924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Мы, </a:t>
            </a:r>
            <a:r>
              <a:rPr lang="ru-RU" sz="32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ярослав</a:t>
            </a: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и </a:t>
            </a:r>
            <a:r>
              <a:rPr lang="ru-RU" sz="32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матвей</a:t>
            </a: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, занимаемся спортом!</a:t>
            </a:r>
            <a:endParaRPr lang="ru-RU" sz="3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315" y="1355095"/>
            <a:ext cx="5845866" cy="3897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976393" y="5502711"/>
            <a:ext cx="10453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Правильное питание и спорт неразделимы! </a:t>
            </a:r>
            <a:endParaRPr lang="ru-RU" sz="36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99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Актуальность</a:t>
            </a:r>
            <a:endParaRPr lang="ru-RU" sz="20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505" y="4270196"/>
            <a:ext cx="3278158" cy="20488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816" y="1246091"/>
            <a:ext cx="2863774" cy="28637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21994" y="4417458"/>
            <a:ext cx="8780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А для этого нам нужно правильно, регулярно </a:t>
            </a:r>
          </a:p>
          <a:p>
            <a:pPr algn="ctr"/>
            <a:r>
              <a:rPr lang="ru-RU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и сбалансированно питаться.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173728" y="1874518"/>
            <a:ext cx="7256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Мы хотим </a:t>
            </a:r>
            <a:r>
              <a:rPr lang="ru-RU" sz="3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быть здоровыми, умными и сильными!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586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7150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Сколько нужно есть?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04034008"/>
              </p:ext>
            </p:extLst>
          </p:nvPr>
        </p:nvGraphicFramePr>
        <p:xfrm>
          <a:off x="1251678" y="2115214"/>
          <a:ext cx="1017905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763"/>
                <a:gridCol w="2544763"/>
                <a:gridCol w="2544763"/>
                <a:gridCol w="254476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ВОЗРАСТ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БЕЛКИ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ЖИРЫ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УГЛЕВОДЫ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5-7</a:t>
                      </a:r>
                      <a:r>
                        <a:rPr lang="ru-RU" baseline="0" dirty="0" smtClean="0"/>
                        <a:t>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65-70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75-80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250-300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8-11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75-95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80-95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350-400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1678" y="1414991"/>
            <a:ext cx="98960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Таблица баланса:  </a:t>
            </a:r>
            <a:endParaRPr lang="ru-RU" sz="26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188" y="3458029"/>
            <a:ext cx="3175000" cy="317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759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4945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Калории и энергия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0716" y="1297678"/>
            <a:ext cx="10178322" cy="7354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В сутки мы должны потреблять 2400 калорий.</a:t>
            </a:r>
            <a:endParaRPr lang="ru-RU" sz="3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1334" y="4166352"/>
            <a:ext cx="48711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Второй завтрак - 420 ккал</a:t>
            </a:r>
          </a:p>
          <a:p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Обед – 750 ккал</a:t>
            </a:r>
          </a:p>
          <a:p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Полдник - 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300 ккал</a:t>
            </a:r>
          </a:p>
          <a:p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Ужин -  480 </a:t>
            </a:r>
            <a:r>
              <a:rPr lang="ru-RU" sz="3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ккал</a:t>
            </a:r>
          </a:p>
          <a:p>
            <a:endParaRPr lang="ru-RU" sz="3200" dirty="0"/>
          </a:p>
        </p:txBody>
      </p:sp>
      <p:pic>
        <p:nvPicPr>
          <p:cNvPr id="16" name="Изображение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872" y="2190499"/>
            <a:ext cx="2800649" cy="18196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6082455" y="2841135"/>
            <a:ext cx="5281733" cy="233795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Самый важный для нас </a:t>
            </a:r>
            <a:r>
              <a:rPr lang="mr-IN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–</a:t>
            </a:r>
            <a:r>
              <a:rPr lang="ru-RU" sz="3200" b="1" dirty="0" smtClean="0">
                <a:solidFill>
                  <a:srgbClr val="C00000"/>
                </a:solidFill>
              </a:rPr>
              <a:t>ЗАВТРАК</a:t>
            </a:r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!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Это энергия и залог успеха!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450 ккал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796" y="134111"/>
            <a:ext cx="1268279" cy="12817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537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/>
        <a:ea typeface=""/>
        <a:cs typeface=""/>
      </a:majorFont>
      <a:minorFont>
        <a:latin typeface="Gill Sans MT"/>
        <a:ea typeface=""/>
        <a:cs typeface="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631</TotalTime>
  <Words>417</Words>
  <Application>Microsoft Office PowerPoint</Application>
  <PresentationFormat>Произвольный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Эмблема</vt:lpstr>
      <vt:lpstr>  ПОЛЕЗНЫЙ ЗАВТРАК  ГБОУ Школа № 2065  3 «А» класс </vt:lpstr>
      <vt:lpstr>Цель и задачи</vt:lpstr>
      <vt:lpstr>Кулинария  (Лат. “CULINA” то есть КУХНЯ) – искусство делать еду вкусной, полезной и красивой.  </vt:lpstr>
      <vt:lpstr>История кулинарии </vt:lpstr>
      <vt:lpstr>История кулинарии в россии </vt:lpstr>
      <vt:lpstr>Мы, ярослав и матвей, занимаемся спортом!</vt:lpstr>
      <vt:lpstr>Актуальность</vt:lpstr>
      <vt:lpstr>Сколько нужно есть?</vt:lpstr>
      <vt:lpstr>Калории и энергия</vt:lpstr>
      <vt:lpstr>почему Мы выбрали кулинарию?  </vt:lpstr>
      <vt:lpstr>Готовить вместе нам помогает:</vt:lpstr>
      <vt:lpstr>Правила техники безопасности при приготовлении кулинарных блюд: </vt:lpstr>
      <vt:lpstr>Сырники – полезный завтрак!</vt:lpstr>
      <vt:lpstr>Наши планы на будущее: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КУЛИНАРИЯ как ИСКУССТВО</dc:title>
  <dc:creator>Алина Гущина</dc:creator>
  <cp:lastModifiedBy>АИ</cp:lastModifiedBy>
  <cp:revision>82</cp:revision>
  <dcterms:created xsi:type="dcterms:W3CDTF">2018-10-01T17:56:42Z</dcterms:created>
  <dcterms:modified xsi:type="dcterms:W3CDTF">2018-10-10T14:13:54Z</dcterms:modified>
</cp:coreProperties>
</file>