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вс 30.05.21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вс 30.05.21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вс 30.05.21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вс 30.05.21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вс 30.05.21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вс 30.05.21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вс 30.05.21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вс 30.05.21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вс 30.05.21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вс 30.05.21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вс 30.05.21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вс 30.05.21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437282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099276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742576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815513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040506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611789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92395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03029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17272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55840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532540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986408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3316336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Экран (4:3)</PresentationFormat>
  <Paragraphs>0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6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Ирина Борток</dc:creator>
  <cp:lastModifiedBy>DarkElvire</cp:lastModifiedBy>
  <cp:revision>2</cp:revision>
  <dcterms:created xsi:type="dcterms:W3CDTF">2020-12-16T11:38:38Z</dcterms:created>
  <dcterms:modified xsi:type="dcterms:W3CDTF">2021-05-30T18:13:10Z</dcterms:modified>
</cp:coreProperties>
</file>