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8" r:id="rId4"/>
    <p:sldId id="259" r:id="rId5"/>
    <p:sldId id="260" r:id="rId6"/>
    <p:sldId id="261" r:id="rId7"/>
    <p:sldId id="262" r:id="rId8"/>
    <p:sldId id="265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3798-854F-4BB9-99FA-CC98B81B238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668E7-EE1C-4697-8EE8-0BC81848F2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едкие и охраняемые растения. Первоцветы степи» - скачать презентацию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835696" y="2527896"/>
            <a:ext cx="6095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Цветики-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Первоцветики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5013176"/>
            <a:ext cx="1636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</a:t>
            </a:r>
          </a:p>
          <a:p>
            <a:r>
              <a:rPr lang="ru-RU" dirty="0" err="1" smtClean="0"/>
              <a:t>Марушева</a:t>
            </a:r>
            <a:r>
              <a:rPr lang="ru-RU" dirty="0" smtClean="0"/>
              <a:t> Е.А.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стение, фон для презентации | Бесплатные фоны для презентаций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0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95536" y="1196752"/>
            <a:ext cx="59046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Закрепить знания детей о времени года « Весна»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*Умение выделять признаки весны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*Умение подбирать определения к именам существительным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*Развивать речь детей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мышление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память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*Воспитывать интерес к окружающему миру природы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стение, фон для презентации | Бесплатные фоны для презентаций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0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55576" y="1124744"/>
            <a:ext cx="50405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Шла по городу Весна,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Кошелёк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несла она.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яркие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кисти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было ей купить. Приоткрыла кошелёк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монетки скок, скок, скок!-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Раскатились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убежали,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Одуванчиками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стали.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астение, фон для презентации | Бесплатные фоны для презентаций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0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Приметы весны для дошкольников в картинках и рисунк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36712"/>
            <a:ext cx="5767803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стение, фон для презентации | Бесплатные фоны для презентаций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0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детские стихи про цветы и весн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412776"/>
            <a:ext cx="4956043" cy="3717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стение, фон для презентации | Бесплатные фоны для презентаций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0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стихи о первых весенних цвет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5112060" cy="3408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стение, фон для презентации | Бесплатные фоны для презентаций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0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sun9-8.userapi.com/impg/cFXtRJHcQy7Pu-didlJnh4MqTCFV3ZiodDntqQ/98QpsDaYI8c.jpg?size=899x1600&amp;quality=96&amp;sign=755af383ae4adab5316cceea342cb15f&amp;type=album"/>
          <p:cNvPicPr>
            <a:picLocks noChangeAspect="1" noChangeArrowheads="1"/>
          </p:cNvPicPr>
          <p:nvPr/>
        </p:nvPicPr>
        <p:blipFill>
          <a:blip r:embed="rId3" cstate="print"/>
          <a:srcRect t="17391" r="3274" b="9783"/>
          <a:stretch>
            <a:fillRect/>
          </a:stretch>
        </p:blipFill>
        <p:spPr bwMode="auto">
          <a:xfrm>
            <a:off x="1979712" y="1268760"/>
            <a:ext cx="3063027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стение, фон для презентации | Бесплатные фоны для презентаций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68952" cy="601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https://sun9-14.userapi.com/impg/48iXHmvTEGmZtlDtncnbvi3d85vNByqo9lfkjw/B228noWeg0s.jpg?size=899x1600&amp;quality=96&amp;sign=f4997e78c785f07f479c95d7140baba9&amp;type=album"/>
          <p:cNvPicPr>
            <a:picLocks noChangeAspect="1" noChangeArrowheads="1"/>
          </p:cNvPicPr>
          <p:nvPr/>
        </p:nvPicPr>
        <p:blipFill>
          <a:blip r:embed="rId3" cstate="print"/>
          <a:srcRect l="-1682" t="23625" r="-2949" b="11644"/>
          <a:stretch>
            <a:fillRect/>
          </a:stretch>
        </p:blipFill>
        <p:spPr bwMode="auto">
          <a:xfrm>
            <a:off x="755576" y="980728"/>
            <a:ext cx="4896544" cy="5391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979712" y="40466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Наше творчество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едкие и охраняемые растения. Первоцветы степи» - скачать презентацию 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640960" cy="6480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555776" y="2060848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Витя</dc:creator>
  <cp:lastModifiedBy>Витя</cp:lastModifiedBy>
  <cp:revision>6</cp:revision>
  <dcterms:created xsi:type="dcterms:W3CDTF">2021-05-30T19:07:35Z</dcterms:created>
  <dcterms:modified xsi:type="dcterms:W3CDTF">2021-05-30T20:02:06Z</dcterms:modified>
</cp:coreProperties>
</file>