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A8FDFD-F99E-4162-ADCC-DE7CACD286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F35DD72-94F4-4ED2-9EA5-70890CF1A1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37D51F-7524-4F7C-A92D-426C18EC9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8F3A-958F-4931-A057-504BDDCF40AA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1D172A-6B96-48BA-8231-8BA15354F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6FC9B3-E525-47CF-9AB4-4B5EAA330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89EE-166C-48A0-AE1B-92EF425ED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131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53D2B0-2089-4CB7-9D43-46DC92FBC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D00EF7-72EB-4F61-9719-55B3B1A2C6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B5861E-21DC-4633-8565-03D333EBF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8F3A-958F-4931-A057-504BDDCF40AA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7AB0DA-18A7-4A67-B614-1953B04F3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1AC03C-25ED-4057-A0C1-C1EB37AF2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89EE-166C-48A0-AE1B-92EF425ED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71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AE88011-4078-450E-AD23-0BC03CFC9D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0D1D2E7-B0C0-46FE-B401-D27AB03F3F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871B1B-4563-489B-91FC-D0C0DBD84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8F3A-958F-4931-A057-504BDDCF40AA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210AAD-7CD6-42F6-AABF-EC503BB9D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AF1122-F1A1-4995-BE07-99F26ACF6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89EE-166C-48A0-AE1B-92EF425ED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826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C2C87-B7EA-49F6-B7CC-D2183F9A9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7556DC-4A77-42DF-BBF9-5C61550782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C7429F-7D01-4BA6-8F7C-19E001E40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8F3A-958F-4931-A057-504BDDCF40AA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195069-776D-46B3-9B63-AEA12D310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4B82B3-4584-4E27-9905-619801E90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89EE-166C-48A0-AE1B-92EF425ED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669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272108-23A4-449C-BA68-DEF213396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7559BC6-5D36-4CD4-87DA-138DDDA2E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2645A5-9C11-43C3-9958-3C997B183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8F3A-958F-4931-A057-504BDDCF40AA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EE44F4-BF77-4AF4-95AC-426C0A824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A7E253-797E-4283-99B4-FB4C9F63A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89EE-166C-48A0-AE1B-92EF425ED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291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201597-A26E-4D98-8A5E-3F79A5367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6A72AC-029B-48E7-B054-F38FA0C566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96C13BB-E8CC-4A4F-86E8-68692F295A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7222984-0982-4696-8B36-EC7EC8259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8F3A-958F-4931-A057-504BDDCF40AA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7B2E3E2-A5F3-4258-8F87-5973E7723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D6679F-DC3F-4C8F-90C2-533270B0A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89EE-166C-48A0-AE1B-92EF425ED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97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A27461-D52B-4E87-BADD-747447497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73BD877-653C-4577-8249-1E4E607CD6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485C60E-1CFA-4A36-84CB-17011F0D59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1121027-57A6-4469-8F3D-6A177F4E5A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B8472B3-FFBE-4736-8EE7-88771E84B3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F86951B-2F7A-499F-9276-FDA686E9D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8F3A-958F-4931-A057-504BDDCF40AA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D1CB969-3CE1-46DE-BCFC-D18F8DF7D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73B25B1-E161-44F9-9A9B-1ABB4128F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89EE-166C-48A0-AE1B-92EF425ED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72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7066A5-1F9F-47A6-A926-5517E6AA2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174B0AC-A4D0-4D1B-84EE-4288E9791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8F3A-958F-4931-A057-504BDDCF40AA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28E1299-D1E1-42B0-A539-CA9E2431B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19B762C-93FC-4825-8206-66121AC62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89EE-166C-48A0-AE1B-92EF425ED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243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EF2EE37-14F4-424E-BD53-50AD6489D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8F3A-958F-4931-A057-504BDDCF40AA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E160E71-BD03-4FB1-A030-147292002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8C04259-EB38-4409-83CE-84D0EAFFD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89EE-166C-48A0-AE1B-92EF425ED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659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0C3147-EE17-449F-A4EE-502911AB8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973567-E7DB-4A86-AE3B-9A58DC0C6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DBCFCC9-F920-4DE5-9BCA-1B43F294A7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D284FEA-D9E7-4A5B-BC27-026B4434E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8F3A-958F-4931-A057-504BDDCF40AA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C1EC38-CECB-4103-B346-B8FEB9439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255F90-F4A7-4998-89DD-BB1E3BEC1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89EE-166C-48A0-AE1B-92EF425ED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35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29F9D3-55F6-4408-AFB0-C2DF586B0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607AE00-3621-4895-893C-682E1CC8CB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0CD9E6A-3D81-4B1B-AB6B-6C62897BAC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75691E4-A2E5-4BBD-8559-3A0A0C521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8F3A-958F-4931-A057-504BDDCF40AA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F9D600-F445-4F2F-B306-3B3871C05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43DE99D-039B-481F-ABC0-198842011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89EE-166C-48A0-AE1B-92EF425ED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537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490138-55CB-42C4-B3BF-7E953635C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271E8AA-4D40-4CD2-9BA3-04EB70A7D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EFE892-7A6E-4839-9C1A-774109A60E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58F3A-958F-4931-A057-504BDDCF40AA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512F23-2FF7-4F95-9FED-5314BE1295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E0855E-279B-4AFC-8F7A-6764AC7A6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C89EE-166C-48A0-AE1B-92EF425ED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147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15DA08-0CB2-4FA7-8E44-3139AA24D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7244" y="1600199"/>
            <a:ext cx="4300756" cy="19097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45A2ABB-0F7D-44B5-95DD-8F730C60FE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0859" y="377505"/>
            <a:ext cx="4007140" cy="184557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266BD1-B4FB-46BE-805E-EFFF4BBFB49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4570" y="-41945"/>
            <a:ext cx="12266569" cy="6899945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48B56DA-6950-477E-94A3-C0558555BC42}"/>
              </a:ext>
            </a:extLst>
          </p:cNvPr>
          <p:cNvSpPr/>
          <p:nvPr/>
        </p:nvSpPr>
        <p:spPr>
          <a:xfrm>
            <a:off x="847287" y="1600199"/>
            <a:ext cx="90685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all" spc="0" normalizeH="0" baseline="0" noProof="0" dirty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Мнемотехника  в развитии речи детей старшего дошкольного возраста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692CA5D-8FEF-49B8-9844-6B85470D6067}"/>
              </a:ext>
            </a:extLst>
          </p:cNvPr>
          <p:cNvSpPr/>
          <p:nvPr/>
        </p:nvSpPr>
        <p:spPr>
          <a:xfrm>
            <a:off x="1669410" y="134224"/>
            <a:ext cx="8103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БДОУ г. Омска «Детский сад №88 комбинированного вида»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08CC394-B3D3-4F53-848E-C6FCDD772CEF}"/>
              </a:ext>
            </a:extLst>
          </p:cNvPr>
          <p:cNvSpPr/>
          <p:nvPr/>
        </p:nvSpPr>
        <p:spPr>
          <a:xfrm>
            <a:off x="6736359" y="3956045"/>
            <a:ext cx="4974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</a:rPr>
              <a:t>Воспитатель: Фоменко Марина Михайловна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458114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477A3B-D3D0-4CCE-AFCF-59BF24BFF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5E6715E-4B9E-4308-ABA4-C616616CC4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4126" y="1825625"/>
            <a:ext cx="6263748" cy="4351338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6594756-0D0B-41D6-A216-577284AD320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98" y="0"/>
            <a:ext cx="12148804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F203AAC-2EC4-46B6-B6B1-0EACC1D638B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99" y="365125"/>
            <a:ext cx="3358006" cy="233276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819CE48-410F-4F69-A4C3-E21ED6DB4ED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3253" y="365125"/>
            <a:ext cx="3054432" cy="438942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9C67B27-242E-4111-9331-ABC4587D500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6815" y="3030420"/>
            <a:ext cx="3751438" cy="2596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9447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A6EC77-39A6-4FD6-8C1F-83F2ECA36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45DCF56-1828-4D05-88C5-F9ECDA7E65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67994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2F20A1C-31A7-4181-B02A-0EDB27757C69}"/>
              </a:ext>
            </a:extLst>
          </p:cNvPr>
          <p:cNvSpPr/>
          <p:nvPr/>
        </p:nvSpPr>
        <p:spPr>
          <a:xfrm>
            <a:off x="746619" y="365125"/>
            <a:ext cx="10846965" cy="2697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 fontAlgn="base"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fontAlgn="base"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fontAlgn="base">
              <a:spcAft>
                <a:spcPts val="0"/>
              </a:spcAft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 темы:</a:t>
            </a:r>
          </a:p>
          <a:p>
            <a:pPr marL="180340" fontAlgn="base"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0340" fontAlgn="base">
              <a:spcAft>
                <a:spcPts val="0"/>
              </a:spcAft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5100" marR="76200" indent="449580">
              <a:lnSpc>
                <a:spcPct val="99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Владение родным языком - это не только умение правильно строить предложения, но и умение рассказывать, описать предмет, события, явления. Такой рассказ должен состоять из ряда предложений и характеризовать существенные стороны и свойства описываемого предмета, события должны быть последовательными и логически связанными друг с другом, то есть речь ребенка должна быть связной.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63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0693DF-26E4-4B3C-8F63-CFC7A28F9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BA6F069-CA97-4F7A-8C0E-4926F8F747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9CB97F9-A3E0-401D-9A25-1A02E661BC4F}"/>
              </a:ext>
            </a:extLst>
          </p:cNvPr>
          <p:cNvSpPr/>
          <p:nvPr/>
        </p:nvSpPr>
        <p:spPr>
          <a:xfrm>
            <a:off x="578840" y="436228"/>
            <a:ext cx="8565160" cy="3219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100" marR="25400" indent="449580">
              <a:lnSpc>
                <a:spcPct val="103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5100" marR="25400" indent="449580">
              <a:lnSpc>
                <a:spcPct val="103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5100" marR="25400" indent="449580">
              <a:lnSpc>
                <a:spcPct val="103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5100" marR="25400" indent="449580">
              <a:lnSpc>
                <a:spcPct val="103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Целью работы педагога по развитию речи детей дошкольного возраста является становление начальной коммуникативной компетентности ребенка. Реализация данной цели предполагает, что к концу дошкольного возраста речь становится универсальным средством общения ребенка с окружающими людьми: старший дошкольник может общаться с людьми разного возраста, пола, социального положения. Это предполагает свободное владение языком на уровне устной речи, умение ориентироваться на особенности собеседника в процессе общения: подбирать адекватное его восприятию содержание и речевые формы.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33000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2CCC4B-9D0F-402A-BE2D-E7CCA078F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0562AA7-99C1-4C33-82B0-6D21A0C3A8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64" y="0"/>
            <a:ext cx="12195364" cy="6857999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0991FDB-2108-4F9E-880F-936391DDA9BC}"/>
              </a:ext>
            </a:extLst>
          </p:cNvPr>
          <p:cNvSpPr/>
          <p:nvPr/>
        </p:nvSpPr>
        <p:spPr>
          <a:xfrm>
            <a:off x="578840" y="365125"/>
            <a:ext cx="8565160" cy="4082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2300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сегодняшний день в речи детей существует множество проблем: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65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850" marR="38100" indent="-285750">
              <a:lnSpc>
                <a:spcPct val="98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трудности в построении монолога: например, сюжетный или описательный рассказ на предложенную тему, пересказ текста своими словами;</a:t>
            </a:r>
          </a:p>
          <a:p>
            <a:pPr marL="450850" marR="38100" indent="-285750">
              <a:lnSpc>
                <a:spcPct val="98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бедная диалогическая речь: неспособность грамотно и доступно сформулировать вопрос, построить краткий или развёрнутый ответ;</a:t>
            </a:r>
          </a:p>
          <a:p>
            <a:pPr marL="450850" marR="38100" indent="-285750">
              <a:lnSpc>
                <a:spcPct val="98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отсутствие логического обоснования своих утверждений и выводов; </a:t>
            </a:r>
          </a:p>
          <a:p>
            <a:pPr marL="450850" marR="38100" indent="-285750">
              <a:lnSpc>
                <a:spcPct val="98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односложная, состоящая лишь из простых предложений речь, неспособность грамматически правильно построить распространённое предложение;</a:t>
            </a:r>
          </a:p>
          <a:p>
            <a:pPr marL="450850" marR="38100" indent="-285750">
              <a:lnSpc>
                <a:spcPct val="98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отсутствие навыков культуры речи: неумение использовать интонации, регулировать громкость голоса и темп речи и т. д </a:t>
            </a:r>
          </a:p>
          <a:p>
            <a:pPr marL="450850" marR="38100" indent="-285750">
              <a:lnSpc>
                <a:spcPct val="98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недостаточный словарный запас; </a:t>
            </a:r>
          </a:p>
          <a:p>
            <a:pPr marL="450850" marR="38100" indent="-285750">
              <a:lnSpc>
                <a:spcPct val="98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плохая дикция.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082112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D94E00-6D87-4230-9117-79DE9175F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3D541BF-C39B-438F-8959-4D93721454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64" y="0"/>
            <a:ext cx="12195364" cy="6857999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547F8BD-05A1-4F87-BA0D-B0AC90517F5B}"/>
              </a:ext>
            </a:extLst>
          </p:cNvPr>
          <p:cNvSpPr/>
          <p:nvPr/>
        </p:nvSpPr>
        <p:spPr>
          <a:xfrm>
            <a:off x="1140903" y="293615"/>
            <a:ext cx="83722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Что такое мнемотехника</a:t>
            </a:r>
            <a:endParaRPr lang="ru-RU" sz="2000" dirty="0"/>
          </a:p>
        </p:txBody>
      </p:sp>
      <p:pic>
        <p:nvPicPr>
          <p:cNvPr id="9" name="Picture 5" descr="15882-1401979507-26">
            <a:extLst>
              <a:ext uri="{FF2B5EF4-FFF2-40B4-BE49-F238E27FC236}">
                <a16:creationId xmlns:a16="http://schemas.microsoft.com/office/drawing/2014/main" id="{2712F5ED-07CA-45CA-A94D-981FBDF91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20" y="765235"/>
            <a:ext cx="459105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846B7E5-B348-4FAC-810C-9C226E909003}"/>
              </a:ext>
            </a:extLst>
          </p:cNvPr>
          <p:cNvSpPr/>
          <p:nvPr/>
        </p:nvSpPr>
        <p:spPr>
          <a:xfrm>
            <a:off x="6266576" y="218114"/>
            <a:ext cx="45327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Мнемотехника – это есть</a:t>
            </a:r>
          </a:p>
          <a:p>
            <a:pPr>
              <a:buFont typeface="Arial" charset="0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технология развития памяти,</a:t>
            </a:r>
          </a:p>
          <a:p>
            <a:pPr>
              <a:buFont typeface="Arial" charset="0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которая помогает запоминать,</a:t>
            </a:r>
          </a:p>
          <a:p>
            <a:pPr>
              <a:buFont typeface="Arial" charset="0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сохранять и воспроизводить</a:t>
            </a:r>
          </a:p>
          <a:p>
            <a:pPr>
              <a:buFont typeface="Arial" charset="0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информацию. Вместе с тем она</a:t>
            </a:r>
          </a:p>
          <a:p>
            <a:pPr>
              <a:buFont typeface="Arial" charset="0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развивает связную речь ребёнка.</a:t>
            </a:r>
          </a:p>
        </p:txBody>
      </p:sp>
      <p:pic>
        <p:nvPicPr>
          <p:cNvPr id="11" name="Picture 5" descr="hello_html_m2e7b7057">
            <a:extLst>
              <a:ext uri="{FF2B5EF4-FFF2-40B4-BE49-F238E27FC236}">
                <a16:creationId xmlns:a16="http://schemas.microsoft.com/office/drawing/2014/main" id="{5F0CD362-C87F-4B64-9F97-F24DB2259A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017" y="1953565"/>
            <a:ext cx="3779837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228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605FF-F05E-4B4E-B76B-44C16B748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164BEE8-1934-4698-A171-D90A68DDB0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64" y="0"/>
            <a:ext cx="12195364" cy="6857999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230E11-3CDC-4123-8889-41117BEE78E2}"/>
              </a:ext>
            </a:extLst>
          </p:cNvPr>
          <p:cNvSpPr/>
          <p:nvPr/>
        </p:nvSpPr>
        <p:spPr>
          <a:xfrm>
            <a:off x="469783" y="209726"/>
            <a:ext cx="8674217" cy="1449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100">
              <a:lnSpc>
                <a:spcPct val="98000"/>
              </a:lnSpc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Мнемотаблица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это схема, в которую заложена определенная информация. На каждое слово или словосочетание придумывается картинка и весь текст зарисовывается схематично. Любой рассказ, сказку, пословицу, стихотворение можно «записать», используя картинки или символьные знаки. Глядя на эти схемы, ребенок воспроизводит полученную информацию.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D8A2377-7AB2-472D-8769-6372737F33D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2825" y="1659482"/>
            <a:ext cx="5335399" cy="4001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32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F88B9D-2BB4-4049-AAD0-FDF746B56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834EB90-A93F-4BA2-8BEE-26A0406034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F097CF4-A705-4A3F-AD91-5434CDEED785}"/>
              </a:ext>
            </a:extLst>
          </p:cNvPr>
          <p:cNvSpPr/>
          <p:nvPr/>
        </p:nvSpPr>
        <p:spPr>
          <a:xfrm>
            <a:off x="1761688" y="218114"/>
            <a:ext cx="7382312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2300"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ЧТО У НАС ПОЛУЧИЛОСЬ: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E36C63A-071D-4C68-BD8F-1967FCCC298B}"/>
              </a:ext>
            </a:extLst>
          </p:cNvPr>
          <p:cNvSpPr/>
          <p:nvPr/>
        </p:nvSpPr>
        <p:spPr>
          <a:xfrm>
            <a:off x="343949" y="755810"/>
            <a:ext cx="4806891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2300">
              <a:lnSpc>
                <a:spcPct val="115000"/>
              </a:lnSpc>
              <a:spcAft>
                <a:spcPts val="0"/>
              </a:spcAft>
            </a:pPr>
            <a:r>
              <a:rPr lang="ru-RU" dirty="0"/>
              <a:t>Разработка </a:t>
            </a:r>
            <a:r>
              <a:rPr lang="ru-RU" dirty="0" err="1"/>
              <a:t>мнемотаблиц</a:t>
            </a:r>
            <a:r>
              <a:rPr lang="ru-RU" dirty="0"/>
              <a:t> по загадкам: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0ED0B1E-C262-4EFC-8B99-416F67E7176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483" y="1236053"/>
            <a:ext cx="3508334" cy="254354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61730AC-EB32-4282-8493-EAA8D5B93B0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5232" y="1236053"/>
            <a:ext cx="3512610" cy="243412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1BDA3EC-25D7-4656-AE8C-773532774F2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4195" y="2405200"/>
            <a:ext cx="4046879" cy="2826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652939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2540A6-9DCF-4A7B-9E92-1FC64AAF1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486C2A5-0349-4EAA-A751-836A3B7FCB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510" y="0"/>
            <a:ext cx="12208510" cy="6858000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723CD94-EC10-4416-9898-C64286FFDEB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368" y="236666"/>
            <a:ext cx="3898995" cy="279252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35A2C6E-6139-42A2-B033-4D71F16B0E5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4909" y="166518"/>
            <a:ext cx="4121732" cy="286267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6690F47-D7E6-4649-9147-188B3761CA2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3985" y="3265855"/>
            <a:ext cx="3986669" cy="2792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861239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4099B9-1CFA-4470-BB98-2AF1F5ECD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E2440B-2CAC-4887-83F5-4C887853E4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317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D6FA9EE-B25C-4E53-BD1F-4C50278B6A3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449" y="226503"/>
            <a:ext cx="3844696" cy="268028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7D804B2-E0A0-48CA-ADCD-F9D0D8CA8E6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1827" y="332936"/>
            <a:ext cx="2905832" cy="416513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BBE0C93-B3C5-4573-A1B7-89910D8CCFE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2375" y="3133288"/>
            <a:ext cx="3939504" cy="272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6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356</Words>
  <Application>Microsoft Office PowerPoint</Application>
  <PresentationFormat>Широкоэкранный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Professional</dc:creator>
  <cp:lastModifiedBy>Professional</cp:lastModifiedBy>
  <cp:revision>8</cp:revision>
  <dcterms:created xsi:type="dcterms:W3CDTF">2021-05-30T15:22:57Z</dcterms:created>
  <dcterms:modified xsi:type="dcterms:W3CDTF">2021-05-30T16:21:57Z</dcterms:modified>
</cp:coreProperties>
</file>