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5079-C372-470C-A4D6-5A7DE11DE15F}" type="datetimeFigureOut">
              <a:rPr lang="ru-RU" smtClean="0"/>
              <a:t>30.05.2021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1363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694039"/>
            <a:ext cx="5408930" cy="44469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3742C-F81F-45B8-92E9-8505A58A54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45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3742C-F81F-45B8-92E9-8505A58A54DD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002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2F14A81-2046-419B-83F4-664FC21EE1A3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C9D0F18-61E3-485D-85B1-E674EA92AAA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7410472" cy="2000264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sz="7200" dirty="0" smtClean="0"/>
              <a:t>«ЖЕЛАТИН»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500166" y="142852"/>
            <a:ext cx="7339034" cy="2286016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«Луховицкая средняя  общеобразовательная школа  №1»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Семидиянкин Михаил, ученик  3 «г» класса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уководитель: Кузнецова Ю.А.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ab87b6c37eb7a0e9587507bc95a68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428868"/>
            <a:ext cx="5715000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85728"/>
            <a:ext cx="75997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Мыло из желатина</a:t>
            </a:r>
          </a:p>
          <a:p>
            <a:pPr indent="36195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 гр желатина заливаем 50 мл холодной воды. Нагреваем. Добавляем шампунь или гель для душа. Разливаем по формочкам. Оставляем застывать.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dirty="0" smtClean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 descr="Кадр IMG_5386 (00-00-26.11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5" y="2285992"/>
            <a:ext cx="6982855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14290"/>
            <a:ext cx="792088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Желе из черной смородины</a:t>
            </a:r>
          </a:p>
          <a:p>
            <a:pPr indent="36195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Нагреваем 400мл компота , добавляем 4 листа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желатина. Перемешиваем и убираем в холодильник.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адр IMG_5407 (00-00-53.06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000240"/>
            <a:ext cx="5538803" cy="4340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Маска против черных точек</a:t>
            </a:r>
            <a:r>
              <a:rPr lang="ru-RU" b="1" i="1" u="sng" dirty="0" smtClean="0">
                <a:solidFill>
                  <a:schemeClr val="tx1"/>
                </a:solidFill>
              </a:rPr>
              <a:t> </a:t>
            </a:r>
            <a:endParaRPr lang="ru-RU" b="1" i="1" u="sng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IMG_5396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872" y="1524000"/>
            <a:ext cx="3498056" cy="4664075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148064" y="2636912"/>
            <a:ext cx="3657600" cy="4663440"/>
          </a:xfrm>
        </p:spPr>
        <p:txBody>
          <a:bodyPr/>
          <a:lstStyle/>
          <a:p>
            <a:pPr marL="85725" indent="27622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Активированный уголь измельчаем  и соединяем с теплым раствором желатина. Наносим на лицо, через 20-30 минут снимаем пленкой.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500042"/>
            <a:ext cx="79575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indent="3619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Желатин растворяется в любой жидкости, соединяется с красителями. Широко используется во многих отраслях.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DSC095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2188576"/>
            <a:ext cx="6429420" cy="4026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 урокам\3 класс\математика\uchenaya-sov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696" y="3284339"/>
            <a:ext cx="3616108" cy="3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836712"/>
            <a:ext cx="758971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1975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71480"/>
            <a:ext cx="753744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продукты меняют структуру с добавлением желатина. </a:t>
            </a:r>
          </a:p>
          <a:p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исследовать все ли жидкие продукты меняют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структуру с добавлением желатина.</a:t>
            </a:r>
          </a:p>
          <a:p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1. Изучить информацию, из чего сделан желатин, для чего он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применяется.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2. Провести опыты по совместимости желатина с различными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продуктами.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3. Сформулировать выводы.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slas2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285984" y="5786429"/>
            <a:ext cx="60959" cy="45719"/>
          </a:xfrm>
          <a:prstGeom prst="rect">
            <a:avLst/>
          </a:prstGeom>
        </p:spPr>
      </p:pic>
      <p:pic>
        <p:nvPicPr>
          <p:cNvPr id="5" name="Рисунок 4" descr="e5094324-8d3a-4be7-aaf3-e67b89e374b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950" y="3068960"/>
            <a:ext cx="5214974" cy="3643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14290"/>
            <a:ext cx="79051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Теоретическая часть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Из чего производят желатин?</a:t>
            </a:r>
          </a:p>
          <a:p>
            <a:pPr indent="36195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 получения желатина заключается в том, что берут кости, хрящи, сухожилия крупного рогатого скота и вываривают их. Во всех этих органах содержится белок, который называется коллаген. Он обеспечивает прочность и эластичность соединительных тканей организма. </a:t>
            </a:r>
          </a:p>
          <a:p>
            <a:pPr indent="36195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Давайте рассмотрим желатин.</a:t>
            </a:r>
          </a:p>
          <a:p>
            <a:pPr indent="36195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слегка желтоватое вещество практически без вкуса и запаха. Может быть в виде порошка, гранул и пластин. </a:t>
            </a:r>
          </a:p>
          <a:p>
            <a:endParaRPr lang="ru-RU" dirty="0"/>
          </a:p>
        </p:txBody>
      </p:sp>
      <p:pic>
        <p:nvPicPr>
          <p:cNvPr id="3" name="Рисунок 2" descr="867_bi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3857628"/>
            <a:ext cx="3643338" cy="2428872"/>
          </a:xfrm>
          <a:prstGeom prst="rect">
            <a:avLst/>
          </a:prstGeom>
        </p:spPr>
      </p:pic>
      <p:pic>
        <p:nvPicPr>
          <p:cNvPr id="4" name="Рисунок 3" descr="image-05-12-14-12-50-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4286256"/>
            <a:ext cx="3551230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428604"/>
            <a:ext cx="76438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Набухает в холодной воде, образовывая вязкую клейкую массу, которая растворяется при нагревании.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 descr="pic6618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071678"/>
            <a:ext cx="3286148" cy="3000396"/>
          </a:xfrm>
          <a:prstGeom prst="rect">
            <a:avLst/>
          </a:prstGeom>
        </p:spPr>
      </p:pic>
      <p:pic>
        <p:nvPicPr>
          <p:cNvPr id="4" name="Рисунок 3" descr="663742_91062-640x4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071678"/>
            <a:ext cx="3706810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14290"/>
            <a:ext cx="75009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Самый распространенный способ использования желатина – в кулинарии.</a:t>
            </a:r>
          </a:p>
          <a:p>
            <a:pPr indent="36195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самая популярная добавка для желе, муссов, мармелада, тортов, зефира и прочих десертов, а так же для холодца, заливного и даже мороженого!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e58056dbf0c8e877ec8dc98661e966a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928802"/>
            <a:ext cx="3071818" cy="4607727"/>
          </a:xfrm>
          <a:prstGeom prst="rect">
            <a:avLst/>
          </a:prstGeom>
        </p:spPr>
      </p:pic>
      <p:pic>
        <p:nvPicPr>
          <p:cNvPr id="4" name="Рисунок 3" descr="89cc735b9b2fe71175b7b96c23a7155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571612"/>
            <a:ext cx="3857652" cy="2214578"/>
          </a:xfrm>
          <a:prstGeom prst="rect">
            <a:avLst/>
          </a:prstGeom>
        </p:spPr>
      </p:pic>
      <p:pic>
        <p:nvPicPr>
          <p:cNvPr id="5" name="Рисунок 4" descr="marmelad-zheleinji_max_41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857628"/>
            <a:ext cx="3881438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357166"/>
            <a:ext cx="795754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Еще одна популярная сейчас сфера применения желатина – косметология, особенно домашняя. Какие только маски из желатина не ухитряются делать! И подтягивающие, и питательные, и от черных точек, и многие-многие другие.</a:t>
            </a:r>
          </a:p>
          <a:p>
            <a:pPr indent="36195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 ламинировании волос желатином тоже, думаю, многие слышали. </a:t>
            </a:r>
          </a:p>
          <a:p>
            <a:pPr indent="36195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так же в медицине. Желатин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входит в состав питательных смесей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.Ну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самое распространенное – это капсулы для многих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препаратов.</a:t>
            </a:r>
          </a:p>
          <a:p>
            <a:pPr indent="361950" algn="just"/>
            <a:endParaRPr lang="ru-RU" dirty="0"/>
          </a:p>
        </p:txBody>
      </p:sp>
      <p:pic>
        <p:nvPicPr>
          <p:cNvPr id="4" name="Рисунок 3" descr="j1QEn8BIIF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928934"/>
            <a:ext cx="3714776" cy="3531069"/>
          </a:xfrm>
          <a:prstGeom prst="rect">
            <a:avLst/>
          </a:prstGeom>
        </p:spPr>
      </p:pic>
      <p:pic>
        <p:nvPicPr>
          <p:cNvPr id="5" name="Рисунок 4" descr="0-10-00-шт-Зеленый-белый-крышку-и-тело-разделены-капсулы-твердые-желатиновые-пустые-капсулы-размер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2928934"/>
            <a:ext cx="3606894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14290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же желатин используют в производстве лаков и красок, в изготовлении клея, краски для печати газет, журналов и даже денег!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04101_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928670"/>
            <a:ext cx="4143404" cy="5357850"/>
          </a:xfrm>
          <a:prstGeom prst="rect">
            <a:avLst/>
          </a:prstGeom>
        </p:spPr>
      </p:pic>
      <p:pic>
        <p:nvPicPr>
          <p:cNvPr id="4" name="Рисунок 3" descr="kak_sdelat_stolyarnyy_kley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572000" y="6000768"/>
            <a:ext cx="71438" cy="80338"/>
          </a:xfrm>
          <a:prstGeom prst="rect">
            <a:avLst/>
          </a:prstGeom>
        </p:spPr>
      </p:pic>
      <p:pic>
        <p:nvPicPr>
          <p:cNvPr id="5" name="Рисунок 4" descr="7065943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57364"/>
            <a:ext cx="4143404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714356"/>
            <a:ext cx="65008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</a:p>
          <a:p>
            <a:endParaRPr lang="ru-RU" dirty="0"/>
          </a:p>
        </p:txBody>
      </p:sp>
      <p:pic>
        <p:nvPicPr>
          <p:cNvPr id="3" name="Рисунок 2" descr="yunomu-himiku.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1643050"/>
            <a:ext cx="6850082" cy="4687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57166"/>
            <a:ext cx="367240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Свеча из желатина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Замачиваем 2 столовые ложки желатина в 100 мл холодной воды. Нагреваем на медленном огне. В красивый бокал выкладываем ракушки, вставляем фитиль. Аккуратно заливаем полученной смесью, которую окрасили пищевыми красителями. После застывания, заливаем сверху растопленный парафин.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541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428604"/>
            <a:ext cx="3489811" cy="5714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620</TotalTime>
  <Words>457</Words>
  <Application>Microsoft Office PowerPoint</Application>
  <PresentationFormat>Экран (4:3)</PresentationFormat>
  <Paragraphs>44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          «ЖЕЛАТИН»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Маска против черных точек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«ЖЕЛАТИН»</dc:title>
  <dc:creator>User</dc:creator>
  <cp:lastModifiedBy>Admin</cp:lastModifiedBy>
  <cp:revision>51</cp:revision>
  <cp:lastPrinted>2021-04-13T06:30:34Z</cp:lastPrinted>
  <dcterms:created xsi:type="dcterms:W3CDTF">2017-04-26T18:17:00Z</dcterms:created>
  <dcterms:modified xsi:type="dcterms:W3CDTF">2021-05-30T09:50:38Z</dcterms:modified>
</cp:coreProperties>
</file>