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9" r:id="rId4"/>
    <p:sldId id="292" r:id="rId5"/>
    <p:sldId id="287" r:id="rId6"/>
    <p:sldId id="288" r:id="rId7"/>
    <p:sldId id="272" r:id="rId8"/>
    <p:sldId id="284" r:id="rId9"/>
    <p:sldId id="273" r:id="rId10"/>
    <p:sldId id="277" r:id="rId11"/>
    <p:sldId id="289" r:id="rId12"/>
    <p:sldId id="290" r:id="rId13"/>
    <p:sldId id="278" r:id="rId14"/>
    <p:sldId id="291" r:id="rId15"/>
    <p:sldId id="271" r:id="rId16"/>
    <p:sldId id="267" r:id="rId17"/>
    <p:sldId id="268" r:id="rId18"/>
    <p:sldId id="293" r:id="rId19"/>
    <p:sldId id="279" r:id="rId20"/>
    <p:sldId id="280" r:id="rId21"/>
    <p:sldId id="275" r:id="rId22"/>
    <p:sldId id="286" r:id="rId23"/>
    <p:sldId id="283" r:id="rId24"/>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0"/>
    <p:restoredTop sz="94627"/>
  </p:normalViewPr>
  <p:slideViewPr>
    <p:cSldViewPr snapToGrid="0">
      <p:cViewPr varScale="1">
        <p:scale>
          <a:sx n="110" d="100"/>
          <a:sy n="110" d="100"/>
        </p:scale>
        <p:origin x="632" y="16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D7507E7-49BF-4F42-920A-6FC5105AC3DF}"/>
              </a:ext>
            </a:extLst>
          </p:cNvPr>
          <p:cNvSpPr>
            <a:spLocks noGrp="1"/>
          </p:cNvSpPr>
          <p:nvPr>
            <p:ph type="ctrTitle"/>
          </p:nvPr>
        </p:nvSpPr>
        <p:spPr>
          <a:xfrm>
            <a:off x="1524000" y="1122363"/>
            <a:ext cx="9144000" cy="2387600"/>
          </a:xfrm>
        </p:spPr>
        <p:txBody>
          <a:bodyPr anchor="b"/>
          <a:lstStyle>
            <a:lvl1pPr algn="ctr">
              <a:defRPr sz="6000"/>
            </a:lvl1pPr>
          </a:lstStyle>
          <a:p>
            <a:r>
              <a:rPr lang="ru-RU"/>
              <a:t>Образец заголовка</a:t>
            </a:r>
          </a:p>
        </p:txBody>
      </p:sp>
      <p:sp>
        <p:nvSpPr>
          <p:cNvPr id="3" name="Подзаголовок 2">
            <a:extLst>
              <a:ext uri="{FF2B5EF4-FFF2-40B4-BE49-F238E27FC236}">
                <a16:creationId xmlns:a16="http://schemas.microsoft.com/office/drawing/2014/main" id="{36431D43-E04F-453A-97F7-03D276818FCB}"/>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a:t>Образец подзаголовка</a:t>
            </a:r>
          </a:p>
        </p:txBody>
      </p:sp>
      <p:sp>
        <p:nvSpPr>
          <p:cNvPr id="4" name="Дата 3">
            <a:extLst>
              <a:ext uri="{FF2B5EF4-FFF2-40B4-BE49-F238E27FC236}">
                <a16:creationId xmlns:a16="http://schemas.microsoft.com/office/drawing/2014/main" id="{304A8F3A-B569-432E-8612-C12848468998}"/>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AFED9183-ABD6-4DA2-92FE-93B68B9483AA}"/>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F955F663-539C-4C42-A94C-85BA7470BC02}"/>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6085204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9584DD2-9B3B-46D2-84D0-5117AEBDE36E}"/>
              </a:ext>
            </a:extLst>
          </p:cNvPr>
          <p:cNvSpPr>
            <a:spLocks noGrp="1"/>
          </p:cNvSpPr>
          <p:nvPr>
            <p:ph type="title"/>
          </p:nvPr>
        </p:nvSpPr>
        <p:spPr/>
        <p:txBody>
          <a:bodyPr/>
          <a:lstStyle/>
          <a:p>
            <a:r>
              <a:rPr lang="ru-RU"/>
              <a:t>Образец заголовка</a:t>
            </a:r>
          </a:p>
        </p:txBody>
      </p:sp>
      <p:sp>
        <p:nvSpPr>
          <p:cNvPr id="3" name="Вертикальный текст 2">
            <a:extLst>
              <a:ext uri="{FF2B5EF4-FFF2-40B4-BE49-F238E27FC236}">
                <a16:creationId xmlns:a16="http://schemas.microsoft.com/office/drawing/2014/main" id="{EE04C869-A65C-4078-809A-57155A4DA25F}"/>
              </a:ext>
            </a:extLst>
          </p:cNvPr>
          <p:cNvSpPr>
            <a:spLocks noGrp="1"/>
          </p:cNvSpPr>
          <p:nvPr>
            <p:ph type="body" orient="vert" idx="1"/>
          </p:nvPr>
        </p:nvSpPr>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7B50E0F0-9856-4F12-97CF-47DE11392F63}"/>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DA273541-D280-4B89-ABE4-BA9EF3727BA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1AB04954-8523-46B5-9A98-CEE3F725B646}"/>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14060849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a:extLst>
              <a:ext uri="{FF2B5EF4-FFF2-40B4-BE49-F238E27FC236}">
                <a16:creationId xmlns:a16="http://schemas.microsoft.com/office/drawing/2014/main" id="{FCC542A5-229A-4C4C-976A-B2E977C82DC6}"/>
              </a:ext>
            </a:extLst>
          </p:cNvPr>
          <p:cNvSpPr>
            <a:spLocks noGrp="1"/>
          </p:cNvSpPr>
          <p:nvPr>
            <p:ph type="title" orient="vert"/>
          </p:nvPr>
        </p:nvSpPr>
        <p:spPr>
          <a:xfrm>
            <a:off x="8724900" y="365125"/>
            <a:ext cx="2628900" cy="5811838"/>
          </a:xfrm>
        </p:spPr>
        <p:txBody>
          <a:bodyPr vert="eaVert"/>
          <a:lstStyle/>
          <a:p>
            <a:r>
              <a:rPr lang="ru-RU"/>
              <a:t>Образец заголовка</a:t>
            </a:r>
          </a:p>
        </p:txBody>
      </p:sp>
      <p:sp>
        <p:nvSpPr>
          <p:cNvPr id="3" name="Вертикальный текст 2">
            <a:extLst>
              <a:ext uri="{FF2B5EF4-FFF2-40B4-BE49-F238E27FC236}">
                <a16:creationId xmlns:a16="http://schemas.microsoft.com/office/drawing/2014/main" id="{24291C96-82BA-426A-A108-7FD66A88A9D9}"/>
              </a:ext>
            </a:extLst>
          </p:cNvPr>
          <p:cNvSpPr>
            <a:spLocks noGrp="1"/>
          </p:cNvSpPr>
          <p:nvPr>
            <p:ph type="body" orient="vert" idx="1"/>
          </p:nvPr>
        </p:nvSpPr>
        <p:spPr>
          <a:xfrm>
            <a:off x="838200" y="365125"/>
            <a:ext cx="7734300" cy="5811838"/>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67C3E88E-2803-4A4D-B370-298A72E31081}"/>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CEB64153-88EE-432A-82D5-20B9E3DE4E15}"/>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FC818D8-3BC9-4EA1-B484-621CD8DDC74A}"/>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17804053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0683AC4-352D-4E6D-9AA7-3ECCA9D596D4}"/>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DEED34AC-8863-4DB7-90C5-AE5243ED63D0}"/>
              </a:ext>
            </a:extLst>
          </p:cNvPr>
          <p:cNvSpPr>
            <a:spLocks noGrp="1"/>
          </p:cNvSpPr>
          <p:nvPr>
            <p:ph idx="1"/>
          </p:nvPr>
        </p:nvSpPr>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C88E48DF-40C4-41FD-883E-06232A2F1182}"/>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B4C35F3A-89F8-4D1D-A841-CE5568F9FE8F}"/>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E59DC525-D52D-4FCE-A5A9-F11C0B6F5BE9}"/>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375352879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A371B613-F6BF-4021-89BF-B0D57FD240E9}"/>
              </a:ext>
            </a:extLst>
          </p:cNvPr>
          <p:cNvSpPr>
            <a:spLocks noGrp="1"/>
          </p:cNvSpPr>
          <p:nvPr>
            <p:ph type="title"/>
          </p:nvPr>
        </p:nvSpPr>
        <p:spPr>
          <a:xfrm>
            <a:off x="831850" y="1709738"/>
            <a:ext cx="10515600" cy="2852737"/>
          </a:xfrm>
        </p:spPr>
        <p:txBody>
          <a:bodyPr anchor="b"/>
          <a:lstStyle>
            <a:lvl1pPr>
              <a:defRPr sz="6000"/>
            </a:lvl1pPr>
          </a:lstStyle>
          <a:p>
            <a:r>
              <a:rPr lang="ru-RU"/>
              <a:t>Образец заголовка</a:t>
            </a:r>
          </a:p>
        </p:txBody>
      </p:sp>
      <p:sp>
        <p:nvSpPr>
          <p:cNvPr id="3" name="Текст 2">
            <a:extLst>
              <a:ext uri="{FF2B5EF4-FFF2-40B4-BE49-F238E27FC236}">
                <a16:creationId xmlns:a16="http://schemas.microsoft.com/office/drawing/2014/main" id="{7556C0D4-350D-4FAE-ABC1-CF460A08044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a:t>Образец текста</a:t>
            </a:r>
          </a:p>
        </p:txBody>
      </p:sp>
      <p:sp>
        <p:nvSpPr>
          <p:cNvPr id="4" name="Дата 3">
            <a:extLst>
              <a:ext uri="{FF2B5EF4-FFF2-40B4-BE49-F238E27FC236}">
                <a16:creationId xmlns:a16="http://schemas.microsoft.com/office/drawing/2014/main" id="{833E9733-284D-4355-B61D-41F9D8951A80}"/>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06473151-CBD9-4CF0-87C7-113458D9D291}"/>
              </a:ext>
            </a:extLst>
          </p:cNvPr>
          <p:cNvSpPr>
            <a:spLocks noGrp="1"/>
          </p:cNvSpPr>
          <p:nvPr>
            <p:ph type="ftr" sz="quarter" idx="11"/>
          </p:nvPr>
        </p:nvSpPr>
        <p:spPr/>
        <p:txBody>
          <a:bodyPr/>
          <a:lstStyle/>
          <a:p>
            <a:endParaRPr lang="ru-RU"/>
          </a:p>
        </p:txBody>
      </p:sp>
      <p:sp>
        <p:nvSpPr>
          <p:cNvPr id="6" name="Номер слайда 5">
            <a:extLst>
              <a:ext uri="{FF2B5EF4-FFF2-40B4-BE49-F238E27FC236}">
                <a16:creationId xmlns:a16="http://schemas.microsoft.com/office/drawing/2014/main" id="{A24FB986-4623-42E2-8562-FFF0909EF17F}"/>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25880833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00FB330-962C-4233-9105-C16379F3902E}"/>
              </a:ext>
            </a:extLst>
          </p:cNvPr>
          <p:cNvSpPr>
            <a:spLocks noGrp="1"/>
          </p:cNvSpPr>
          <p:nvPr>
            <p:ph type="title"/>
          </p:nvPr>
        </p:nvSpPr>
        <p:spPr/>
        <p:txBody>
          <a:bodyPr/>
          <a:lstStyle/>
          <a:p>
            <a:r>
              <a:rPr lang="ru-RU"/>
              <a:t>Образец заголовка</a:t>
            </a:r>
          </a:p>
        </p:txBody>
      </p:sp>
      <p:sp>
        <p:nvSpPr>
          <p:cNvPr id="3" name="Объект 2">
            <a:extLst>
              <a:ext uri="{FF2B5EF4-FFF2-40B4-BE49-F238E27FC236}">
                <a16:creationId xmlns:a16="http://schemas.microsoft.com/office/drawing/2014/main" id="{2CCED269-D160-4D3B-8474-B7512F64D3C5}"/>
              </a:ext>
            </a:extLst>
          </p:cNvPr>
          <p:cNvSpPr>
            <a:spLocks noGrp="1"/>
          </p:cNvSpPr>
          <p:nvPr>
            <p:ph sz="half" idx="1"/>
          </p:nvPr>
        </p:nvSpPr>
        <p:spPr>
          <a:xfrm>
            <a:off x="838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Объект 3">
            <a:extLst>
              <a:ext uri="{FF2B5EF4-FFF2-40B4-BE49-F238E27FC236}">
                <a16:creationId xmlns:a16="http://schemas.microsoft.com/office/drawing/2014/main" id="{5F6D6108-7A1F-4F00-B763-00C46AAC676A}"/>
              </a:ext>
            </a:extLst>
          </p:cNvPr>
          <p:cNvSpPr>
            <a:spLocks noGrp="1"/>
          </p:cNvSpPr>
          <p:nvPr>
            <p:ph sz="half" idx="2"/>
          </p:nvPr>
        </p:nvSpPr>
        <p:spPr>
          <a:xfrm>
            <a:off x="6172200" y="1825625"/>
            <a:ext cx="5181600" cy="435133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Дата 4">
            <a:extLst>
              <a:ext uri="{FF2B5EF4-FFF2-40B4-BE49-F238E27FC236}">
                <a16:creationId xmlns:a16="http://schemas.microsoft.com/office/drawing/2014/main" id="{F71E0604-735C-47E4-84AD-B7CDEB4723C7}"/>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6" name="Нижний колонтитул 5">
            <a:extLst>
              <a:ext uri="{FF2B5EF4-FFF2-40B4-BE49-F238E27FC236}">
                <a16:creationId xmlns:a16="http://schemas.microsoft.com/office/drawing/2014/main" id="{54DB6740-032B-4211-BCB2-9D93869FB5C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EBB104F2-A11D-4402-9793-681860DD187E}"/>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37541533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FD931C8-86BC-4D20-8661-36829D357B50}"/>
              </a:ext>
            </a:extLst>
          </p:cNvPr>
          <p:cNvSpPr>
            <a:spLocks noGrp="1"/>
          </p:cNvSpPr>
          <p:nvPr>
            <p:ph type="title"/>
          </p:nvPr>
        </p:nvSpPr>
        <p:spPr>
          <a:xfrm>
            <a:off x="839788" y="365125"/>
            <a:ext cx="10515600" cy="1325563"/>
          </a:xfrm>
        </p:spPr>
        <p:txBody>
          <a:bodyPr/>
          <a:lstStyle/>
          <a:p>
            <a:r>
              <a:rPr lang="ru-RU"/>
              <a:t>Образец заголовка</a:t>
            </a:r>
          </a:p>
        </p:txBody>
      </p:sp>
      <p:sp>
        <p:nvSpPr>
          <p:cNvPr id="3" name="Текст 2">
            <a:extLst>
              <a:ext uri="{FF2B5EF4-FFF2-40B4-BE49-F238E27FC236}">
                <a16:creationId xmlns:a16="http://schemas.microsoft.com/office/drawing/2014/main" id="{251973CD-AAA4-4AFA-9D04-CE361603919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Объект 3">
            <a:extLst>
              <a:ext uri="{FF2B5EF4-FFF2-40B4-BE49-F238E27FC236}">
                <a16:creationId xmlns:a16="http://schemas.microsoft.com/office/drawing/2014/main" id="{968F8F49-25CD-421A-A6B5-39712F0A67D9}"/>
              </a:ext>
            </a:extLst>
          </p:cNvPr>
          <p:cNvSpPr>
            <a:spLocks noGrp="1"/>
          </p:cNvSpPr>
          <p:nvPr>
            <p:ph sz="half" idx="2"/>
          </p:nvPr>
        </p:nvSpPr>
        <p:spPr>
          <a:xfrm>
            <a:off x="839788" y="2505075"/>
            <a:ext cx="5157787"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5" name="Текст 4">
            <a:extLst>
              <a:ext uri="{FF2B5EF4-FFF2-40B4-BE49-F238E27FC236}">
                <a16:creationId xmlns:a16="http://schemas.microsoft.com/office/drawing/2014/main" id="{E805DBA9-C193-4BD2-96F8-4BD3588E36EE}"/>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Объект 5">
            <a:extLst>
              <a:ext uri="{FF2B5EF4-FFF2-40B4-BE49-F238E27FC236}">
                <a16:creationId xmlns:a16="http://schemas.microsoft.com/office/drawing/2014/main" id="{1F82D8CF-95DF-4A43-82B6-EFA64B24CFCD}"/>
              </a:ext>
            </a:extLst>
          </p:cNvPr>
          <p:cNvSpPr>
            <a:spLocks noGrp="1"/>
          </p:cNvSpPr>
          <p:nvPr>
            <p:ph sz="quarter" idx="4"/>
          </p:nvPr>
        </p:nvSpPr>
        <p:spPr>
          <a:xfrm>
            <a:off x="6172200" y="2505075"/>
            <a:ext cx="5183188" cy="3684588"/>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7" name="Дата 6">
            <a:extLst>
              <a:ext uri="{FF2B5EF4-FFF2-40B4-BE49-F238E27FC236}">
                <a16:creationId xmlns:a16="http://schemas.microsoft.com/office/drawing/2014/main" id="{021026FF-8971-4631-8236-A01D83AA60BA}"/>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8" name="Нижний колонтитул 7">
            <a:extLst>
              <a:ext uri="{FF2B5EF4-FFF2-40B4-BE49-F238E27FC236}">
                <a16:creationId xmlns:a16="http://schemas.microsoft.com/office/drawing/2014/main" id="{101B9C60-766F-43D8-9455-B2D15FD4D2B3}"/>
              </a:ext>
            </a:extLst>
          </p:cNvPr>
          <p:cNvSpPr>
            <a:spLocks noGrp="1"/>
          </p:cNvSpPr>
          <p:nvPr>
            <p:ph type="ftr" sz="quarter" idx="11"/>
          </p:nvPr>
        </p:nvSpPr>
        <p:spPr/>
        <p:txBody>
          <a:bodyPr/>
          <a:lstStyle/>
          <a:p>
            <a:endParaRPr lang="ru-RU"/>
          </a:p>
        </p:txBody>
      </p:sp>
      <p:sp>
        <p:nvSpPr>
          <p:cNvPr id="9" name="Номер слайда 8">
            <a:extLst>
              <a:ext uri="{FF2B5EF4-FFF2-40B4-BE49-F238E27FC236}">
                <a16:creationId xmlns:a16="http://schemas.microsoft.com/office/drawing/2014/main" id="{ED383032-BB8E-4979-9AAE-E6C5E0A1E2F7}"/>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227149147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D8030EE5-14A3-450A-A150-4536E72B99D9}"/>
              </a:ext>
            </a:extLst>
          </p:cNvPr>
          <p:cNvSpPr>
            <a:spLocks noGrp="1"/>
          </p:cNvSpPr>
          <p:nvPr>
            <p:ph type="title"/>
          </p:nvPr>
        </p:nvSpPr>
        <p:spPr/>
        <p:txBody>
          <a:bodyPr/>
          <a:lstStyle/>
          <a:p>
            <a:r>
              <a:rPr lang="ru-RU"/>
              <a:t>Образец заголовка</a:t>
            </a:r>
          </a:p>
        </p:txBody>
      </p:sp>
      <p:sp>
        <p:nvSpPr>
          <p:cNvPr id="3" name="Дата 2">
            <a:extLst>
              <a:ext uri="{FF2B5EF4-FFF2-40B4-BE49-F238E27FC236}">
                <a16:creationId xmlns:a16="http://schemas.microsoft.com/office/drawing/2014/main" id="{02989915-50C4-44ED-ADD7-8D83B8257410}"/>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4" name="Нижний колонтитул 3">
            <a:extLst>
              <a:ext uri="{FF2B5EF4-FFF2-40B4-BE49-F238E27FC236}">
                <a16:creationId xmlns:a16="http://schemas.microsoft.com/office/drawing/2014/main" id="{671C60ED-010D-4B9D-B843-6FF6AFA0A62B}"/>
              </a:ext>
            </a:extLst>
          </p:cNvPr>
          <p:cNvSpPr>
            <a:spLocks noGrp="1"/>
          </p:cNvSpPr>
          <p:nvPr>
            <p:ph type="ftr" sz="quarter" idx="11"/>
          </p:nvPr>
        </p:nvSpPr>
        <p:spPr/>
        <p:txBody>
          <a:bodyPr/>
          <a:lstStyle/>
          <a:p>
            <a:endParaRPr lang="ru-RU"/>
          </a:p>
        </p:txBody>
      </p:sp>
      <p:sp>
        <p:nvSpPr>
          <p:cNvPr id="5" name="Номер слайда 4">
            <a:extLst>
              <a:ext uri="{FF2B5EF4-FFF2-40B4-BE49-F238E27FC236}">
                <a16:creationId xmlns:a16="http://schemas.microsoft.com/office/drawing/2014/main" id="{57FD582D-B9BB-4BBE-B57A-D4EBD53188BB}"/>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9222344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a:extLst>
              <a:ext uri="{FF2B5EF4-FFF2-40B4-BE49-F238E27FC236}">
                <a16:creationId xmlns:a16="http://schemas.microsoft.com/office/drawing/2014/main" id="{203583F0-039B-4856-A51E-DC594C2B8962}"/>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3" name="Нижний колонтитул 2">
            <a:extLst>
              <a:ext uri="{FF2B5EF4-FFF2-40B4-BE49-F238E27FC236}">
                <a16:creationId xmlns:a16="http://schemas.microsoft.com/office/drawing/2014/main" id="{7978D889-87A9-4553-94F9-E20E7C3AC8F0}"/>
              </a:ext>
            </a:extLst>
          </p:cNvPr>
          <p:cNvSpPr>
            <a:spLocks noGrp="1"/>
          </p:cNvSpPr>
          <p:nvPr>
            <p:ph type="ftr" sz="quarter" idx="11"/>
          </p:nvPr>
        </p:nvSpPr>
        <p:spPr/>
        <p:txBody>
          <a:bodyPr/>
          <a:lstStyle/>
          <a:p>
            <a:endParaRPr lang="ru-RU"/>
          </a:p>
        </p:txBody>
      </p:sp>
      <p:sp>
        <p:nvSpPr>
          <p:cNvPr id="4" name="Номер слайда 3">
            <a:extLst>
              <a:ext uri="{FF2B5EF4-FFF2-40B4-BE49-F238E27FC236}">
                <a16:creationId xmlns:a16="http://schemas.microsoft.com/office/drawing/2014/main" id="{1E7EAA8E-C537-4773-8737-10E61815AC7F}"/>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20767857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644C46C4-91CA-4802-85F3-8AEC42D3A359}"/>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Объект 2">
            <a:extLst>
              <a:ext uri="{FF2B5EF4-FFF2-40B4-BE49-F238E27FC236}">
                <a16:creationId xmlns:a16="http://schemas.microsoft.com/office/drawing/2014/main" id="{C12D3547-727F-44C8-8E17-B18A385E49A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Текст 3">
            <a:extLst>
              <a:ext uri="{FF2B5EF4-FFF2-40B4-BE49-F238E27FC236}">
                <a16:creationId xmlns:a16="http://schemas.microsoft.com/office/drawing/2014/main" id="{9D45C8EB-D195-4A27-A5B3-5B6D7E09B34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8B0DFAC0-DD8F-4C48-87CA-1F80A0401A0C}"/>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6" name="Нижний колонтитул 5">
            <a:extLst>
              <a:ext uri="{FF2B5EF4-FFF2-40B4-BE49-F238E27FC236}">
                <a16:creationId xmlns:a16="http://schemas.microsoft.com/office/drawing/2014/main" id="{9678BD0E-D318-44DC-8509-9CF0ED6331B0}"/>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F07BA124-2E75-4831-98E7-0AF60E229531}"/>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29760284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E437DF4-571D-4BAC-A477-ADBC59E07168}"/>
              </a:ext>
            </a:extLst>
          </p:cNvPr>
          <p:cNvSpPr>
            <a:spLocks noGrp="1"/>
          </p:cNvSpPr>
          <p:nvPr>
            <p:ph type="title"/>
          </p:nvPr>
        </p:nvSpPr>
        <p:spPr>
          <a:xfrm>
            <a:off x="839788" y="457200"/>
            <a:ext cx="3932237" cy="1600200"/>
          </a:xfrm>
        </p:spPr>
        <p:txBody>
          <a:bodyPr anchor="b"/>
          <a:lstStyle>
            <a:lvl1pPr>
              <a:defRPr sz="3200"/>
            </a:lvl1pPr>
          </a:lstStyle>
          <a:p>
            <a:r>
              <a:rPr lang="ru-RU"/>
              <a:t>Образец заголовка</a:t>
            </a:r>
          </a:p>
        </p:txBody>
      </p:sp>
      <p:sp>
        <p:nvSpPr>
          <p:cNvPr id="3" name="Рисунок 2">
            <a:extLst>
              <a:ext uri="{FF2B5EF4-FFF2-40B4-BE49-F238E27FC236}">
                <a16:creationId xmlns:a16="http://schemas.microsoft.com/office/drawing/2014/main" id="{1321392D-76AF-45BC-B221-042A13836E11}"/>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a:extLst>
              <a:ext uri="{FF2B5EF4-FFF2-40B4-BE49-F238E27FC236}">
                <a16:creationId xmlns:a16="http://schemas.microsoft.com/office/drawing/2014/main" id="{0E9FA5A0-D59A-4B3F-A7FA-77A0EA1D67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a:t>Образец текста</a:t>
            </a:r>
          </a:p>
        </p:txBody>
      </p:sp>
      <p:sp>
        <p:nvSpPr>
          <p:cNvPr id="5" name="Дата 4">
            <a:extLst>
              <a:ext uri="{FF2B5EF4-FFF2-40B4-BE49-F238E27FC236}">
                <a16:creationId xmlns:a16="http://schemas.microsoft.com/office/drawing/2014/main" id="{F8627BE0-1F0F-4386-90A7-ECDA8C8245D0}"/>
              </a:ext>
            </a:extLst>
          </p:cNvPr>
          <p:cNvSpPr>
            <a:spLocks noGrp="1"/>
          </p:cNvSpPr>
          <p:nvPr>
            <p:ph type="dt" sz="half" idx="10"/>
          </p:nvPr>
        </p:nvSpPr>
        <p:spPr/>
        <p:txBody>
          <a:bodyPr/>
          <a:lstStyle/>
          <a:p>
            <a:fld id="{49557E9C-0477-47D8-803D-2B32558CF5A8}" type="datetimeFigureOut">
              <a:rPr lang="ru-RU" smtClean="0"/>
              <a:t>30.05.2021</a:t>
            </a:fld>
            <a:endParaRPr lang="ru-RU"/>
          </a:p>
        </p:txBody>
      </p:sp>
      <p:sp>
        <p:nvSpPr>
          <p:cNvPr id="6" name="Нижний колонтитул 5">
            <a:extLst>
              <a:ext uri="{FF2B5EF4-FFF2-40B4-BE49-F238E27FC236}">
                <a16:creationId xmlns:a16="http://schemas.microsoft.com/office/drawing/2014/main" id="{3D76055F-4C5A-4202-A497-5EDE4E948391}"/>
              </a:ext>
            </a:extLst>
          </p:cNvPr>
          <p:cNvSpPr>
            <a:spLocks noGrp="1"/>
          </p:cNvSpPr>
          <p:nvPr>
            <p:ph type="ftr" sz="quarter" idx="11"/>
          </p:nvPr>
        </p:nvSpPr>
        <p:spPr/>
        <p:txBody>
          <a:bodyPr/>
          <a:lstStyle/>
          <a:p>
            <a:endParaRPr lang="ru-RU"/>
          </a:p>
        </p:txBody>
      </p:sp>
      <p:sp>
        <p:nvSpPr>
          <p:cNvPr id="7" name="Номер слайда 6">
            <a:extLst>
              <a:ext uri="{FF2B5EF4-FFF2-40B4-BE49-F238E27FC236}">
                <a16:creationId xmlns:a16="http://schemas.microsoft.com/office/drawing/2014/main" id="{5D42B127-FCB5-4E2E-825B-17167BC02406}"/>
              </a:ext>
            </a:extLst>
          </p:cNvPr>
          <p:cNvSpPr>
            <a:spLocks noGrp="1"/>
          </p:cNvSpPr>
          <p:nvPr>
            <p:ph type="sldNum" sz="quarter" idx="12"/>
          </p:nvPr>
        </p:nvSpPr>
        <p:spPr/>
        <p:txBody>
          <a:bodyPr/>
          <a:lstStyle/>
          <a:p>
            <a:fld id="{85BAC074-8D8B-4B8E-AB5F-38C9ED332108}" type="slidenum">
              <a:rPr lang="ru-RU" smtClean="0"/>
              <a:t>‹#›</a:t>
            </a:fld>
            <a:endParaRPr lang="ru-RU"/>
          </a:p>
        </p:txBody>
      </p:sp>
    </p:spTree>
    <p:extLst>
      <p:ext uri="{BB962C8B-B14F-4D97-AF65-F5344CB8AC3E}">
        <p14:creationId xmlns:p14="http://schemas.microsoft.com/office/powerpoint/2010/main" val="110457556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CB1EAB7-770E-4D39-BECA-064501A655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a:t>Образец заголовка</a:t>
            </a:r>
          </a:p>
        </p:txBody>
      </p:sp>
      <p:sp>
        <p:nvSpPr>
          <p:cNvPr id="3" name="Текст 2">
            <a:extLst>
              <a:ext uri="{FF2B5EF4-FFF2-40B4-BE49-F238E27FC236}">
                <a16:creationId xmlns:a16="http://schemas.microsoft.com/office/drawing/2014/main" id="{A00903F4-9C87-4D63-B466-138B39ACF23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4" name="Дата 3">
            <a:extLst>
              <a:ext uri="{FF2B5EF4-FFF2-40B4-BE49-F238E27FC236}">
                <a16:creationId xmlns:a16="http://schemas.microsoft.com/office/drawing/2014/main" id="{FD888DE5-1FF3-447C-810B-A18FC13781F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9557E9C-0477-47D8-803D-2B32558CF5A8}" type="datetimeFigureOut">
              <a:rPr lang="ru-RU" smtClean="0"/>
              <a:t>30.05.2021</a:t>
            </a:fld>
            <a:endParaRPr lang="ru-RU"/>
          </a:p>
        </p:txBody>
      </p:sp>
      <p:sp>
        <p:nvSpPr>
          <p:cNvPr id="5" name="Нижний колонтитул 4">
            <a:extLst>
              <a:ext uri="{FF2B5EF4-FFF2-40B4-BE49-F238E27FC236}">
                <a16:creationId xmlns:a16="http://schemas.microsoft.com/office/drawing/2014/main" id="{AA326697-48EE-4F5C-B527-6C90F187F5D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a:extLst>
              <a:ext uri="{FF2B5EF4-FFF2-40B4-BE49-F238E27FC236}">
                <a16:creationId xmlns:a16="http://schemas.microsoft.com/office/drawing/2014/main" id="{3CD5220E-B68E-4670-8F11-FE4B058E4FC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5BAC074-8D8B-4B8E-AB5F-38C9ED332108}" type="slidenum">
              <a:rPr lang="ru-RU" smtClean="0"/>
              <a:t>‹#›</a:t>
            </a:fld>
            <a:endParaRPr lang="ru-RU"/>
          </a:p>
        </p:txBody>
      </p:sp>
    </p:spTree>
    <p:extLst>
      <p:ext uri="{BB962C8B-B14F-4D97-AF65-F5344CB8AC3E}">
        <p14:creationId xmlns:p14="http://schemas.microsoft.com/office/powerpoint/2010/main" val="490318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4" Type="http://schemas.openxmlformats.org/officeDocument/2006/relationships/image" Target="../media/image21.jpeg"/></Relationships>
</file>

<file path=ppt/slides/_rels/slide16.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8.jpeg"/><Relationship Id="rId7" Type="http://schemas.openxmlformats.org/officeDocument/2006/relationships/image" Target="../media/image32.jpeg"/><Relationship Id="rId2" Type="http://schemas.openxmlformats.org/officeDocument/2006/relationships/image" Target="../media/image27.jpeg"/><Relationship Id="rId1" Type="http://schemas.openxmlformats.org/officeDocument/2006/relationships/slideLayout" Target="../slideLayouts/slideLayout2.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22.xml.rels><?xml version="1.0" encoding="UTF-8" standalone="yes"?>
<Relationships xmlns="http://schemas.openxmlformats.org/package/2006/relationships"><Relationship Id="rId3" Type="http://schemas.openxmlformats.org/officeDocument/2006/relationships/image" Target="../media/image34.jpeg"/><Relationship Id="rId2" Type="http://schemas.openxmlformats.org/officeDocument/2006/relationships/image" Target="../media/image33.jpeg"/><Relationship Id="rId1" Type="http://schemas.openxmlformats.org/officeDocument/2006/relationships/slideLayout" Target="../slideLayouts/slideLayout2.xml"/><Relationship Id="rId5" Type="http://schemas.openxmlformats.org/officeDocument/2006/relationships/image" Target="../media/image36.jpeg"/><Relationship Id="rId4" Type="http://schemas.openxmlformats.org/officeDocument/2006/relationships/image" Target="../media/image35.jpeg"/></Relationships>
</file>

<file path=ppt/slides/_rels/slide23.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11.jpg"/><Relationship Id="rId1" Type="http://schemas.openxmlformats.org/officeDocument/2006/relationships/slideLayout" Target="../slideLayouts/slideLayout2.xml"/><Relationship Id="rId4" Type="http://schemas.openxmlformats.org/officeDocument/2006/relationships/image" Target="../media/image13.jpg"/></Relationships>
</file>

<file path=ppt/slides/_rels/slide9.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 Id="rId4" Type="http://schemas.openxmlformats.org/officeDocument/2006/relationships/image" Target="../media/image1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A697209-8610-465D-837F-7F7DEA29F8AC}"/>
              </a:ext>
            </a:extLst>
          </p:cNvPr>
          <p:cNvSpPr>
            <a:spLocks noGrp="1"/>
          </p:cNvSpPr>
          <p:nvPr>
            <p:ph type="ctrTitle"/>
          </p:nvPr>
        </p:nvSpPr>
        <p:spPr>
          <a:xfrm>
            <a:off x="1039091" y="318655"/>
            <a:ext cx="10667999" cy="2854036"/>
          </a:xfrm>
        </p:spPr>
        <p:txBody>
          <a:bodyPr>
            <a:normAutofit/>
          </a:bodyPr>
          <a:lstStyle/>
          <a:p>
            <a:r>
              <a:rPr lang="ru-RU" b="1" dirty="0">
                <a:solidFill>
                  <a:schemeClr val="accent2">
                    <a:lumMod val="50000"/>
                  </a:schemeClr>
                </a:solidFill>
                <a:effectLst>
                  <a:outerShdw blurRad="38100" dist="38100" dir="2700000" algn="tl">
                    <a:srgbClr val="000000">
                      <a:alpha val="43137"/>
                    </a:srgbClr>
                  </a:outerShdw>
                </a:effectLst>
              </a:rPr>
              <a:t>В мире театра</a:t>
            </a:r>
            <a:br>
              <a:rPr lang="ru-RU" dirty="0">
                <a:solidFill>
                  <a:srgbClr val="FF0000"/>
                </a:solidFill>
                <a:effectLst>
                  <a:outerShdw blurRad="38100" dist="38100" dir="2700000" algn="tl">
                    <a:srgbClr val="000000">
                      <a:alpha val="43137"/>
                    </a:srgbClr>
                  </a:outerShdw>
                </a:effectLst>
              </a:rPr>
            </a:br>
            <a:br>
              <a:rPr lang="en-US" dirty="0">
                <a:solidFill>
                  <a:srgbClr val="FF0000"/>
                </a:solidFill>
                <a:effectLst>
                  <a:outerShdw blurRad="38100" dist="38100" dir="2700000" algn="tl">
                    <a:srgbClr val="000000">
                      <a:alpha val="43137"/>
                    </a:srgbClr>
                  </a:outerShdw>
                </a:effectLst>
              </a:rPr>
            </a:br>
            <a:r>
              <a:rPr lang="en-US" b="1" dirty="0">
                <a:solidFill>
                  <a:srgbClr val="FF0000"/>
                </a:solidFill>
                <a:effectLst>
                  <a:outerShdw blurRad="38100" dist="38100" dir="2700000" algn="tl">
                    <a:srgbClr val="000000">
                      <a:alpha val="43137"/>
                    </a:srgbClr>
                  </a:outerShdw>
                </a:effectLst>
              </a:rPr>
              <a:t>Welcome to The world of Theatre</a:t>
            </a:r>
            <a:endParaRPr lang="ru-RU" b="1" dirty="0">
              <a:solidFill>
                <a:srgbClr val="FF0000"/>
              </a:solidFill>
              <a:effectLst>
                <a:outerShdw blurRad="38100" dist="38100" dir="2700000" algn="tl">
                  <a:srgbClr val="000000">
                    <a:alpha val="43137"/>
                  </a:srgbClr>
                </a:outerShdw>
              </a:effectLst>
            </a:endParaRPr>
          </a:p>
        </p:txBody>
      </p:sp>
      <p:sp>
        <p:nvSpPr>
          <p:cNvPr id="3" name="Подзаголовок 2">
            <a:extLst>
              <a:ext uri="{FF2B5EF4-FFF2-40B4-BE49-F238E27FC236}">
                <a16:creationId xmlns:a16="http://schemas.microsoft.com/office/drawing/2014/main" id="{87C25CB6-FEBC-4696-B530-EBDE9038411F}"/>
              </a:ext>
            </a:extLst>
          </p:cNvPr>
          <p:cNvSpPr>
            <a:spLocks noGrp="1"/>
          </p:cNvSpPr>
          <p:nvPr>
            <p:ph type="subTitle" idx="1"/>
          </p:nvPr>
        </p:nvSpPr>
        <p:spPr>
          <a:xfrm>
            <a:off x="1524000" y="4054474"/>
            <a:ext cx="9144000" cy="1736726"/>
          </a:xfrm>
        </p:spPr>
        <p:txBody>
          <a:bodyPr>
            <a:normAutofit/>
          </a:bodyPr>
          <a:lstStyle/>
          <a:p>
            <a:r>
              <a:rPr lang="ru-RU" sz="2800" dirty="0"/>
              <a:t>Урок английского языка</a:t>
            </a:r>
          </a:p>
          <a:p>
            <a:r>
              <a:rPr lang="ru-RU" sz="2800" dirty="0"/>
              <a:t>8 класс</a:t>
            </a:r>
          </a:p>
          <a:p>
            <a:r>
              <a:rPr lang="ru-RU" sz="2800" dirty="0"/>
              <a:t>Ваганова Ж.В.</a:t>
            </a:r>
          </a:p>
        </p:txBody>
      </p:sp>
      <p:pic>
        <p:nvPicPr>
          <p:cNvPr id="9218" name="Picture 2" descr="https://www.culture.ru/storage/images/7ca45d0d9d1e378f2338457334d35046/48c232d76419bf150c9645a2bca25957.jpg/c_fill,g_center,w_375,h_272/ef7278760b25a738f3a959f6d8e7e7a5.jpg">
            <a:extLst>
              <a:ext uri="{FF2B5EF4-FFF2-40B4-BE49-F238E27FC236}">
                <a16:creationId xmlns:a16="http://schemas.microsoft.com/office/drawing/2014/main" id="{3851A71A-B0DE-4AF8-A349-9952F26DC5A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64827" y="4054475"/>
            <a:ext cx="3571875" cy="2590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333629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A570E37-4CD3-4A64-995D-9E625AA7F7F2}"/>
              </a:ext>
            </a:extLst>
          </p:cNvPr>
          <p:cNvSpPr>
            <a:spLocks noGrp="1"/>
          </p:cNvSpPr>
          <p:nvPr>
            <p:ph type="title"/>
          </p:nvPr>
        </p:nvSpPr>
        <p:spPr>
          <a:xfrm>
            <a:off x="838200" y="365125"/>
            <a:ext cx="11007436" cy="1325563"/>
          </a:xfrm>
        </p:spPr>
        <p:txBody>
          <a:bodyPr/>
          <a:lstStyle/>
          <a:p>
            <a:r>
              <a:rPr lang="en-US" b="1" dirty="0">
                <a:solidFill>
                  <a:srgbClr val="FF0000"/>
                </a:solidFill>
                <a:effectLst>
                  <a:outerShdw blurRad="38100" dist="38100" dir="2700000" algn="tl">
                    <a:srgbClr val="000000">
                      <a:alpha val="43137"/>
                    </a:srgbClr>
                  </a:outerShdw>
                </a:effectLst>
              </a:rPr>
              <a:t>Theatre Rules:</a:t>
            </a:r>
            <a:br>
              <a:rPr lang="en-US" b="1" dirty="0">
                <a:solidFill>
                  <a:srgbClr val="FF0000"/>
                </a:solidFill>
                <a:effectLst>
                  <a:outerShdw blurRad="38100" dist="38100" dir="2700000" algn="tl">
                    <a:srgbClr val="000000">
                      <a:alpha val="43137"/>
                    </a:srgbClr>
                  </a:outerShdw>
                </a:effectLst>
              </a:rPr>
            </a:br>
            <a:endParaRPr lang="ru-RU" b="1" dirty="0">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B32A6255-A351-46AB-AB07-5EEC461758FB}"/>
              </a:ext>
            </a:extLst>
          </p:cNvPr>
          <p:cNvSpPr>
            <a:spLocks noGrp="1"/>
          </p:cNvSpPr>
          <p:nvPr>
            <p:ph sz="half" idx="1"/>
          </p:nvPr>
        </p:nvSpPr>
        <p:spPr>
          <a:xfrm>
            <a:off x="540327" y="1191492"/>
            <a:ext cx="5631873" cy="5666508"/>
          </a:xfrm>
        </p:spPr>
        <p:txBody>
          <a:bodyPr>
            <a:normAutofit/>
          </a:bodyPr>
          <a:lstStyle/>
          <a:p>
            <a:r>
              <a:rPr lang="en-US" sz="3200" dirty="0"/>
              <a:t>Follow the dress code of the event. Always wear tidy</a:t>
            </a:r>
            <a:r>
              <a:rPr lang="ru-RU" sz="3200" dirty="0"/>
              <a:t> </a:t>
            </a:r>
            <a:r>
              <a:rPr lang="en-US" sz="3200" dirty="0"/>
              <a:t>and elegant clothes.</a:t>
            </a:r>
          </a:p>
          <a:p>
            <a:r>
              <a:rPr lang="en-US" sz="3200" dirty="0">
                <a:solidFill>
                  <a:schemeClr val="accent1">
                    <a:lumMod val="50000"/>
                  </a:schemeClr>
                </a:solidFill>
              </a:rPr>
              <a:t>Sit only on your place (seat). </a:t>
            </a:r>
          </a:p>
          <a:p>
            <a:r>
              <a:rPr lang="en-US" sz="3200" dirty="0"/>
              <a:t>Always come in time (never be late). </a:t>
            </a:r>
          </a:p>
          <a:p>
            <a:r>
              <a:rPr lang="en-US" sz="3200" dirty="0">
                <a:solidFill>
                  <a:schemeClr val="accent1">
                    <a:lumMod val="50000"/>
                  </a:schemeClr>
                </a:solidFill>
              </a:rPr>
              <a:t>During the performance listen attentively. </a:t>
            </a:r>
          </a:p>
          <a:p>
            <a:r>
              <a:rPr lang="en-US" sz="3200" dirty="0"/>
              <a:t>Never eat during the play. </a:t>
            </a:r>
          </a:p>
          <a:p>
            <a:endParaRPr lang="en-US" dirty="0"/>
          </a:p>
          <a:p>
            <a:endParaRPr lang="ru-RU" dirty="0"/>
          </a:p>
        </p:txBody>
      </p:sp>
      <p:sp>
        <p:nvSpPr>
          <p:cNvPr id="4" name="Объект 3">
            <a:extLst>
              <a:ext uri="{FF2B5EF4-FFF2-40B4-BE49-F238E27FC236}">
                <a16:creationId xmlns:a16="http://schemas.microsoft.com/office/drawing/2014/main" id="{6E1F7AE8-FFAE-4765-9352-2C4CA37FC04D}"/>
              </a:ext>
            </a:extLst>
          </p:cNvPr>
          <p:cNvSpPr>
            <a:spLocks noGrp="1"/>
          </p:cNvSpPr>
          <p:nvPr>
            <p:ph sz="half" idx="2"/>
          </p:nvPr>
        </p:nvSpPr>
        <p:spPr>
          <a:xfrm>
            <a:off x="6172200" y="983674"/>
            <a:ext cx="6019800" cy="5874326"/>
          </a:xfrm>
        </p:spPr>
        <p:txBody>
          <a:bodyPr>
            <a:normAutofit/>
          </a:bodyPr>
          <a:lstStyle/>
          <a:p>
            <a:r>
              <a:rPr lang="en-US" sz="3200" dirty="0">
                <a:solidFill>
                  <a:schemeClr val="accent1">
                    <a:lumMod val="50000"/>
                  </a:schemeClr>
                </a:solidFill>
              </a:rPr>
              <a:t>Don’t make noise and don’t talk loudly. </a:t>
            </a:r>
          </a:p>
          <a:p>
            <a:r>
              <a:rPr lang="en-US" sz="3200" dirty="0"/>
              <a:t>During performances all devices must be switched off or switched to silent mode.</a:t>
            </a:r>
          </a:p>
          <a:p>
            <a:r>
              <a:rPr lang="en-US" sz="3200" dirty="0">
                <a:solidFill>
                  <a:schemeClr val="accent1">
                    <a:lumMod val="50000"/>
                  </a:schemeClr>
                </a:solidFill>
              </a:rPr>
              <a:t>Don’t leave before the end of the play. </a:t>
            </a:r>
          </a:p>
          <a:p>
            <a:r>
              <a:rPr lang="en-US" sz="3200" dirty="0"/>
              <a:t>Be always polite and well-wishing. </a:t>
            </a:r>
          </a:p>
          <a:p>
            <a:r>
              <a:rPr lang="en-US" sz="3200" dirty="0">
                <a:solidFill>
                  <a:schemeClr val="accent1">
                    <a:lumMod val="50000"/>
                  </a:schemeClr>
                </a:solidFill>
              </a:rPr>
              <a:t>Love theatre and never miss the chance to touch the great art. </a:t>
            </a:r>
            <a:endParaRPr lang="ru-RU" sz="3200" dirty="0">
              <a:solidFill>
                <a:schemeClr val="accent1">
                  <a:lumMod val="50000"/>
                </a:schemeClr>
              </a:solidFill>
            </a:endParaRPr>
          </a:p>
        </p:txBody>
      </p:sp>
    </p:spTree>
    <p:extLst>
      <p:ext uri="{BB962C8B-B14F-4D97-AF65-F5344CB8AC3E}">
        <p14:creationId xmlns:p14="http://schemas.microsoft.com/office/powerpoint/2010/main" val="2943978767"/>
      </p:ext>
    </p:extLst>
  </p:cSld>
  <p:clrMapOvr>
    <a:masterClrMapping/>
  </p:clrMapOvr>
  <p:transition spd="slow">
    <p:randomBa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1" end="1"/>
                                            </p:txEl>
                                          </p:spTgt>
                                        </p:tgtEl>
                                        <p:attrNameLst>
                                          <p:attrName>style.visibility</p:attrName>
                                        </p:attrNameLst>
                                      </p:cBhvr>
                                      <p:to>
                                        <p:strVal val="visible"/>
                                      </p:to>
                                    </p:set>
                                    <p:animEffect transition="in" filter="fade">
                                      <p:cBhvr>
                                        <p:cTn id="35" dur="500"/>
                                        <p:tgtEl>
                                          <p:spTgt spid="4">
                                            <p:txEl>
                                              <p:pRg st="1" end="1"/>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4">
                                            <p:txEl>
                                              <p:pRg st="2" end="2"/>
                                            </p:txEl>
                                          </p:spTgt>
                                        </p:tgtEl>
                                        <p:attrNameLst>
                                          <p:attrName>style.visibility</p:attrName>
                                        </p:attrNameLst>
                                      </p:cBhvr>
                                      <p:to>
                                        <p:strVal val="visible"/>
                                      </p:to>
                                    </p:set>
                                    <p:anim calcmode="lin" valueType="num">
                                      <p:cBhvr additive="base">
                                        <p:cTn id="4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42" fill="hold">
                      <p:stCondLst>
                        <p:cond delay="indefinite"/>
                      </p:stCondLst>
                      <p:childTnLst>
                        <p:par>
                          <p:cTn id="43" fill="hold">
                            <p:stCondLst>
                              <p:cond delay="0"/>
                            </p:stCondLst>
                            <p:childTnLst>
                              <p:par>
                                <p:cTn id="44" presetID="1" presetClass="entr" presetSubtype="0" fill="hold" nodeType="clickEffect">
                                  <p:stCondLst>
                                    <p:cond delay="0"/>
                                  </p:stCondLst>
                                  <p:childTnLst>
                                    <p:set>
                                      <p:cBhvr>
                                        <p:cTn id="45"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4">
                                            <p:txEl>
                                              <p:pRg st="4" end="4"/>
                                            </p:txEl>
                                          </p:spTgt>
                                        </p:tgtEl>
                                        <p:attrNameLst>
                                          <p:attrName>style.visibility</p:attrName>
                                        </p:attrNameLst>
                                      </p:cBhvr>
                                      <p:to>
                                        <p:strVal val="visible"/>
                                      </p:to>
                                    </p:set>
                                    <p:anim calcmode="lin" valueType="num">
                                      <p:cBhvr additive="base">
                                        <p:cTn id="50"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51"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413163"/>
          </a:xfrm>
        </p:spPr>
        <p:txBody>
          <a:bodyPr/>
          <a:lstStyle/>
          <a:p>
            <a:r>
              <a:rPr lang="en-US" b="1" dirty="0">
                <a:solidFill>
                  <a:srgbClr val="FF0000"/>
                </a:solidFill>
                <a:effectLst>
                  <a:outerShdw blurRad="38100" dist="38100" dir="2700000" algn="tl">
                    <a:srgbClr val="000000">
                      <a:alpha val="43137"/>
                    </a:srgbClr>
                  </a:outerShdw>
                </a:effectLst>
              </a:rPr>
              <a:t>Theatre professions</a:t>
            </a:r>
            <a:endParaRPr lang="ru-RU" b="1" dirty="0">
              <a:solidFill>
                <a:srgbClr val="FF0000"/>
              </a:solidFill>
              <a:effectLst>
                <a:outerShdw blurRad="38100" dist="38100" dir="2700000" algn="tl">
                  <a:srgbClr val="000000">
                    <a:alpha val="43137"/>
                  </a:srgbClr>
                </a:outerShdw>
              </a:effectLst>
            </a:endParaRPr>
          </a:p>
        </p:txBody>
      </p:sp>
      <p:sp>
        <p:nvSpPr>
          <p:cNvPr id="3" name="Объект 2"/>
          <p:cNvSpPr>
            <a:spLocks noGrp="1"/>
          </p:cNvSpPr>
          <p:nvPr>
            <p:ph sz="half" idx="1"/>
          </p:nvPr>
        </p:nvSpPr>
        <p:spPr>
          <a:xfrm>
            <a:off x="526473" y="1413164"/>
            <a:ext cx="5493327" cy="5444836"/>
          </a:xfrm>
        </p:spPr>
        <p:txBody>
          <a:bodyPr>
            <a:normAutofit/>
          </a:bodyPr>
          <a:lstStyle/>
          <a:p>
            <a:pPr lvl="0"/>
            <a:r>
              <a:rPr lang="en-US" sz="3300" b="1" dirty="0"/>
              <a:t>Actor</a:t>
            </a:r>
            <a:r>
              <a:rPr lang="en-US" sz="3300" dirty="0"/>
              <a:t> / </a:t>
            </a:r>
            <a:r>
              <a:rPr lang="en-US" sz="3300" b="1" dirty="0"/>
              <a:t>actress</a:t>
            </a:r>
            <a:r>
              <a:rPr lang="en-US" sz="3300" dirty="0"/>
              <a:t> - entertains the public</a:t>
            </a:r>
            <a:endParaRPr lang="ru-RU" sz="3300" dirty="0"/>
          </a:p>
          <a:p>
            <a:pPr lvl="0"/>
            <a:r>
              <a:rPr lang="en-US" sz="3300" dirty="0">
                <a:solidFill>
                  <a:srgbClr val="002060"/>
                </a:solidFill>
              </a:rPr>
              <a:t>Controls and fits the light on stage and auditorium</a:t>
            </a:r>
            <a:r>
              <a:rPr lang="en-US" sz="3300" b="1" dirty="0">
                <a:solidFill>
                  <a:srgbClr val="002060"/>
                </a:solidFill>
              </a:rPr>
              <a:t> - a light engineer</a:t>
            </a:r>
            <a:endParaRPr lang="ru-RU" sz="3300" dirty="0">
              <a:solidFill>
                <a:srgbClr val="002060"/>
              </a:solidFill>
            </a:endParaRPr>
          </a:p>
          <a:p>
            <a:pPr lvl="0"/>
            <a:r>
              <a:rPr lang="en-US" sz="3300" dirty="0"/>
              <a:t>a very famous and popular actor or actress - </a:t>
            </a:r>
            <a:r>
              <a:rPr lang="en-US" sz="3300" b="1" dirty="0"/>
              <a:t>a star</a:t>
            </a:r>
            <a:endParaRPr lang="ru-RU" sz="3300" dirty="0"/>
          </a:p>
          <a:p>
            <a:pPr lvl="0"/>
            <a:r>
              <a:rPr lang="en-US" sz="3300" b="1" dirty="0">
                <a:solidFill>
                  <a:srgbClr val="002060"/>
                </a:solidFill>
              </a:rPr>
              <a:t>Artistic director</a:t>
            </a:r>
            <a:r>
              <a:rPr lang="en-US" sz="3300" dirty="0">
                <a:solidFill>
                  <a:srgbClr val="002060"/>
                </a:solidFill>
              </a:rPr>
              <a:t> - rehearses the parts with actors</a:t>
            </a:r>
            <a:endParaRPr lang="ru-RU" sz="3300" dirty="0">
              <a:solidFill>
                <a:srgbClr val="002060"/>
              </a:solidFill>
            </a:endParaRPr>
          </a:p>
          <a:p>
            <a:endParaRPr lang="ru-RU" dirty="0"/>
          </a:p>
        </p:txBody>
      </p:sp>
      <p:sp>
        <p:nvSpPr>
          <p:cNvPr id="4" name="Объект 3"/>
          <p:cNvSpPr>
            <a:spLocks noGrp="1"/>
          </p:cNvSpPr>
          <p:nvPr>
            <p:ph sz="half" idx="2"/>
          </p:nvPr>
        </p:nvSpPr>
        <p:spPr>
          <a:xfrm>
            <a:off x="6172200" y="1413164"/>
            <a:ext cx="6019800" cy="5444836"/>
          </a:xfrm>
        </p:spPr>
        <p:txBody>
          <a:bodyPr>
            <a:normAutofit/>
          </a:bodyPr>
          <a:lstStyle/>
          <a:p>
            <a:pPr lvl="0"/>
            <a:r>
              <a:rPr lang="en-US" sz="3100" b="1" dirty="0">
                <a:solidFill>
                  <a:srgbClr val="002060"/>
                </a:solidFill>
              </a:rPr>
              <a:t>Costume designer</a:t>
            </a:r>
            <a:r>
              <a:rPr lang="en-US" sz="3100" dirty="0">
                <a:solidFill>
                  <a:srgbClr val="002060"/>
                </a:solidFill>
              </a:rPr>
              <a:t> – designs clothes for actors by making drawings of them</a:t>
            </a:r>
            <a:endParaRPr lang="ru-RU" sz="3100" dirty="0">
              <a:solidFill>
                <a:srgbClr val="002060"/>
              </a:solidFill>
            </a:endParaRPr>
          </a:p>
          <a:p>
            <a:pPr lvl="0"/>
            <a:r>
              <a:rPr lang="en-US" sz="3100" dirty="0"/>
              <a:t>Controls and fits the sound on stage and auditorium </a:t>
            </a:r>
            <a:r>
              <a:rPr lang="en-US" sz="3100" b="1" dirty="0"/>
              <a:t>- a sound operator</a:t>
            </a:r>
            <a:endParaRPr lang="ru-RU" sz="3100" dirty="0"/>
          </a:p>
          <a:p>
            <a:pPr lvl="0"/>
            <a:r>
              <a:rPr lang="en-US" sz="3100" b="1" dirty="0">
                <a:solidFill>
                  <a:srgbClr val="002060"/>
                </a:solidFill>
              </a:rPr>
              <a:t>A conductor</a:t>
            </a:r>
            <a:r>
              <a:rPr lang="en-US" sz="3100" dirty="0">
                <a:solidFill>
                  <a:srgbClr val="002060"/>
                </a:solidFill>
              </a:rPr>
              <a:t> - stands in front of a group of musicians or singers and directs their playing or singing</a:t>
            </a:r>
            <a:endParaRPr lang="ru-RU" sz="3100" dirty="0">
              <a:solidFill>
                <a:srgbClr val="002060"/>
              </a:solidFill>
            </a:endParaRPr>
          </a:p>
          <a:p>
            <a:endParaRPr lang="ru-RU" dirty="0"/>
          </a:p>
        </p:txBody>
      </p:sp>
    </p:spTree>
    <p:extLst>
      <p:ext uri="{BB962C8B-B14F-4D97-AF65-F5344CB8AC3E}">
        <p14:creationId xmlns:p14="http://schemas.microsoft.com/office/powerpoint/2010/main" val="94261834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airplan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 calcmode="lin" valueType="num">
                                      <p:cBhvr additive="base">
                                        <p:cTn id="22"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3"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4">
                                            <p:txEl>
                                              <p:pRg st="0" end="0"/>
                                            </p:txEl>
                                          </p:spTgt>
                                        </p:tgtEl>
                                        <p:attrNameLst>
                                          <p:attrName>style.visibility</p:attrName>
                                        </p:attrNameLst>
                                      </p:cBhvr>
                                      <p:to>
                                        <p:strVal val="visible"/>
                                      </p:to>
                                    </p:set>
                                    <p:animEffect transition="in" filter="fade">
                                      <p:cBhvr>
                                        <p:cTn id="28" dur="500"/>
                                        <p:tgtEl>
                                          <p:spTgt spid="4">
                                            <p:txEl>
                                              <p:pRg st="0" end="0"/>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4">
                                            <p:txEl>
                                              <p:pRg st="2" end="2"/>
                                            </p:txEl>
                                          </p:spTgt>
                                        </p:tgtEl>
                                        <p:attrNameLst>
                                          <p:attrName>style.visibility</p:attrName>
                                        </p:attrNameLst>
                                      </p:cBhvr>
                                      <p:to>
                                        <p:strVal val="visible"/>
                                      </p:to>
                                    </p:set>
                                    <p:animEffect transition="in" filter="fade">
                                      <p:cBhvr>
                                        <p:cTn id="37"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187668"/>
          </a:xfrm>
        </p:spPr>
        <p:txBody>
          <a:bodyPr/>
          <a:lstStyle/>
          <a:p>
            <a:r>
              <a:rPr lang="en-US" dirty="0">
                <a:solidFill>
                  <a:srgbClr val="FF0000"/>
                </a:solidFill>
                <a:effectLst>
                  <a:outerShdw blurRad="38100" dist="38100" dir="2700000" algn="tl">
                    <a:srgbClr val="000000">
                      <a:alpha val="43137"/>
                    </a:srgbClr>
                  </a:outerShdw>
                </a:effectLst>
              </a:rPr>
              <a:t>Different parts of theatre</a:t>
            </a:r>
            <a:endParaRPr lang="ru-RU" dirty="0">
              <a:solidFill>
                <a:srgbClr val="FF0000"/>
              </a:solidFill>
              <a:effectLst>
                <a:outerShdw blurRad="38100" dist="38100" dir="2700000" algn="tl">
                  <a:srgbClr val="000000">
                    <a:alpha val="43137"/>
                  </a:srgbClr>
                </a:outerShdw>
              </a:effectLst>
            </a:endParaRPr>
          </a:p>
        </p:txBody>
      </p:sp>
      <p:sp>
        <p:nvSpPr>
          <p:cNvPr id="3" name="Объект 2"/>
          <p:cNvSpPr>
            <a:spLocks noGrp="1"/>
          </p:cNvSpPr>
          <p:nvPr>
            <p:ph sz="half" idx="1"/>
          </p:nvPr>
        </p:nvSpPr>
        <p:spPr>
          <a:xfrm>
            <a:off x="429491" y="1093074"/>
            <a:ext cx="5742709" cy="5764925"/>
          </a:xfrm>
        </p:spPr>
        <p:txBody>
          <a:bodyPr>
            <a:noAutofit/>
          </a:bodyPr>
          <a:lstStyle/>
          <a:p>
            <a:r>
              <a:rPr lang="en-US" sz="3200" dirty="0"/>
              <a:t>a place where a performance takes place</a:t>
            </a:r>
            <a:r>
              <a:rPr lang="ru-RU" sz="3200" dirty="0"/>
              <a:t> - </a:t>
            </a:r>
            <a:r>
              <a:rPr lang="en-US" sz="3200" b="1" dirty="0"/>
              <a:t>the stage</a:t>
            </a:r>
            <a:endParaRPr lang="ru-RU" sz="3200" dirty="0"/>
          </a:p>
          <a:p>
            <a:r>
              <a:rPr lang="en-US" sz="3200" dirty="0">
                <a:solidFill>
                  <a:srgbClr val="002060"/>
                </a:solidFill>
              </a:rPr>
              <a:t>the office where spectators book or buy tickets </a:t>
            </a:r>
            <a:r>
              <a:rPr lang="ru-RU" sz="3200" dirty="0">
                <a:solidFill>
                  <a:srgbClr val="002060"/>
                </a:solidFill>
              </a:rPr>
              <a:t>- </a:t>
            </a:r>
            <a:r>
              <a:rPr lang="en-US" sz="3200" b="1" dirty="0">
                <a:solidFill>
                  <a:srgbClr val="002060"/>
                </a:solidFill>
              </a:rPr>
              <a:t>box office</a:t>
            </a:r>
            <a:endParaRPr lang="ru-RU" sz="3200" dirty="0">
              <a:solidFill>
                <a:srgbClr val="002060"/>
              </a:solidFill>
            </a:endParaRPr>
          </a:p>
          <a:p>
            <a:r>
              <a:rPr lang="en-US" sz="3200" dirty="0"/>
              <a:t>where the orchestra plays; the hall is separated from the stage by it </a:t>
            </a:r>
            <a:r>
              <a:rPr lang="ru-RU" sz="3200" dirty="0"/>
              <a:t>- </a:t>
            </a:r>
            <a:r>
              <a:rPr lang="en-US" sz="3200" b="1" dirty="0"/>
              <a:t>the orchestra pit</a:t>
            </a:r>
            <a:endParaRPr lang="ru-RU" sz="3200" dirty="0"/>
          </a:p>
          <a:p>
            <a:r>
              <a:rPr lang="en-US" sz="3200" dirty="0">
                <a:solidFill>
                  <a:srgbClr val="002060"/>
                </a:solidFill>
              </a:rPr>
              <a:t>this thing covers the stage </a:t>
            </a:r>
            <a:r>
              <a:rPr lang="ru-RU" sz="3200" dirty="0">
                <a:solidFill>
                  <a:srgbClr val="002060"/>
                </a:solidFill>
              </a:rPr>
              <a:t>- </a:t>
            </a:r>
            <a:r>
              <a:rPr lang="en-US" sz="3200" b="1" dirty="0">
                <a:solidFill>
                  <a:srgbClr val="002060"/>
                </a:solidFill>
              </a:rPr>
              <a:t>the curtain</a:t>
            </a:r>
            <a:endParaRPr lang="ru-RU" sz="3200" dirty="0">
              <a:solidFill>
                <a:srgbClr val="002060"/>
              </a:solidFill>
            </a:endParaRPr>
          </a:p>
        </p:txBody>
      </p:sp>
      <p:sp>
        <p:nvSpPr>
          <p:cNvPr id="4" name="Объект 3"/>
          <p:cNvSpPr>
            <a:spLocks noGrp="1"/>
          </p:cNvSpPr>
          <p:nvPr>
            <p:ph sz="half" idx="2"/>
          </p:nvPr>
        </p:nvSpPr>
        <p:spPr>
          <a:xfrm>
            <a:off x="6172200" y="1093077"/>
            <a:ext cx="6019800" cy="5764924"/>
          </a:xfrm>
        </p:spPr>
        <p:txBody>
          <a:bodyPr>
            <a:normAutofit/>
          </a:bodyPr>
          <a:lstStyle/>
          <a:p>
            <a:r>
              <a:rPr lang="en-US" sz="3200" dirty="0">
                <a:solidFill>
                  <a:srgbClr val="002060"/>
                </a:solidFill>
              </a:rPr>
              <a:t>the small private compartment nearer the stage </a:t>
            </a:r>
            <a:r>
              <a:rPr lang="ru-RU" sz="3200" dirty="0">
                <a:solidFill>
                  <a:srgbClr val="002060"/>
                </a:solidFill>
              </a:rPr>
              <a:t>- </a:t>
            </a:r>
            <a:r>
              <a:rPr lang="en-US" sz="3200" b="1" dirty="0">
                <a:solidFill>
                  <a:srgbClr val="002060"/>
                </a:solidFill>
              </a:rPr>
              <a:t>the box</a:t>
            </a:r>
            <a:endParaRPr lang="ru-RU" sz="3200" dirty="0">
              <a:solidFill>
                <a:srgbClr val="002060"/>
              </a:solidFill>
            </a:endParaRPr>
          </a:p>
          <a:p>
            <a:r>
              <a:rPr lang="en-US" sz="3200" dirty="0"/>
              <a:t>the seats in the first floor </a:t>
            </a:r>
            <a:r>
              <a:rPr lang="ru-RU" sz="3200" dirty="0"/>
              <a:t>- </a:t>
            </a:r>
            <a:r>
              <a:rPr lang="en-US" sz="3200" b="1" dirty="0"/>
              <a:t>the balcony</a:t>
            </a:r>
          </a:p>
          <a:p>
            <a:r>
              <a:rPr lang="en-US" sz="3200" dirty="0">
                <a:solidFill>
                  <a:srgbClr val="002060"/>
                </a:solidFill>
              </a:rPr>
              <a:t>a room where a performer can get dressed </a:t>
            </a:r>
            <a:r>
              <a:rPr lang="ru-RU" sz="3200" dirty="0">
                <a:solidFill>
                  <a:srgbClr val="002060"/>
                </a:solidFill>
              </a:rPr>
              <a:t>- </a:t>
            </a:r>
            <a:r>
              <a:rPr lang="en-US" sz="3200" b="1" dirty="0">
                <a:solidFill>
                  <a:srgbClr val="002060"/>
                </a:solidFill>
              </a:rPr>
              <a:t>a dressing room</a:t>
            </a:r>
          </a:p>
          <a:p>
            <a:r>
              <a:rPr lang="en-US" sz="3200" dirty="0"/>
              <a:t>they illuminate the stage </a:t>
            </a:r>
            <a:r>
              <a:rPr lang="ru-RU" sz="3200" dirty="0"/>
              <a:t>– </a:t>
            </a:r>
            <a:r>
              <a:rPr lang="en-US" sz="3200" b="1" dirty="0" err="1"/>
              <a:t>toplights</a:t>
            </a:r>
            <a:r>
              <a:rPr lang="ru-RU" sz="3200" b="1" dirty="0"/>
              <a:t> / </a:t>
            </a:r>
            <a:r>
              <a:rPr lang="en-US" sz="3200" b="1" dirty="0"/>
              <a:t>footlights</a:t>
            </a:r>
            <a:endParaRPr lang="ru-RU" sz="3200" dirty="0"/>
          </a:p>
          <a:p>
            <a:endParaRPr lang="ru-RU" sz="3200" dirty="0">
              <a:solidFill>
                <a:srgbClr val="002060"/>
              </a:solidFill>
            </a:endParaRPr>
          </a:p>
        </p:txBody>
      </p:sp>
    </p:spTree>
    <p:extLst>
      <p:ext uri="{BB962C8B-B14F-4D97-AF65-F5344CB8AC3E}">
        <p14:creationId xmlns:p14="http://schemas.microsoft.com/office/powerpoint/2010/main" val="2313211269"/>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spd="slow">
        <p:checker/>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1" end="1"/>
                                            </p:txEl>
                                          </p:spTgt>
                                        </p:tgtEl>
                                        <p:attrNameLst>
                                          <p:attrName>style.visibility</p:attrName>
                                        </p:attrNameLst>
                                      </p:cBhvr>
                                      <p:to>
                                        <p:strVal val="visible"/>
                                      </p:to>
                                    </p:set>
                                    <p:animEffect transition="in" filter="fade">
                                      <p:cBhvr>
                                        <p:cTn id="30" dur="500"/>
                                        <p:tgtEl>
                                          <p:spTgt spid="4">
                                            <p:txEl>
                                              <p:pRg st="1" end="1"/>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500"/>
                                        <p:tgtEl>
                                          <p:spTgt spid="4">
                                            <p:txEl>
                                              <p:pRg st="2" end="2"/>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
                                            <p:txEl>
                                              <p:pRg st="3" end="3"/>
                                            </p:txEl>
                                          </p:spTgt>
                                        </p:tgtEl>
                                        <p:attrNameLst>
                                          <p:attrName>style.visibility</p:attrName>
                                        </p:attrNameLst>
                                      </p:cBhvr>
                                      <p:to>
                                        <p:strVal val="visible"/>
                                      </p:to>
                                    </p:set>
                                    <p:animEffect transition="in" filter="fade">
                                      <p:cBhvr>
                                        <p:cTn id="40" dur="500"/>
                                        <p:tgtEl>
                                          <p:spTgt spid="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BF1B2FDD-76DC-41FD-9BD0-3BB1E260F09A}"/>
              </a:ext>
            </a:extLst>
          </p:cNvPr>
          <p:cNvSpPr>
            <a:spLocks noGrp="1"/>
          </p:cNvSpPr>
          <p:nvPr>
            <p:ph type="title"/>
          </p:nvPr>
        </p:nvSpPr>
        <p:spPr>
          <a:xfrm>
            <a:off x="838199" y="1"/>
            <a:ext cx="10919691" cy="1311563"/>
          </a:xfrm>
        </p:spPr>
        <p:txBody>
          <a:bodyPr/>
          <a:lstStyle/>
          <a:p>
            <a:r>
              <a:rPr lang="en-US" b="1" dirty="0">
                <a:solidFill>
                  <a:srgbClr val="FF0000"/>
                </a:solidFill>
                <a:effectLst>
                  <a:outerShdw blurRad="38100" dist="38100" dir="2700000" algn="tl">
                    <a:srgbClr val="000000">
                      <a:alpha val="43137"/>
                    </a:srgbClr>
                  </a:outerShdw>
                </a:effectLst>
              </a:rPr>
              <a:t>Good</a:t>
            </a:r>
            <a:r>
              <a:rPr lang="en-US" b="1" dirty="0">
                <a:effectLst>
                  <a:outerShdw blurRad="38100" dist="38100" dir="2700000" algn="tl">
                    <a:srgbClr val="000000">
                      <a:alpha val="43137"/>
                    </a:srgbClr>
                  </a:outerShdw>
                </a:effectLst>
              </a:rPr>
              <a:t>   and   </a:t>
            </a:r>
            <a:r>
              <a:rPr lang="en-US" b="1" dirty="0">
                <a:solidFill>
                  <a:schemeClr val="accent1"/>
                </a:solidFill>
                <a:effectLst>
                  <a:outerShdw blurRad="38100" dist="38100" dir="2700000" algn="tl">
                    <a:srgbClr val="000000">
                      <a:alpha val="43137"/>
                    </a:srgbClr>
                  </a:outerShdw>
                </a:effectLst>
              </a:rPr>
              <a:t>bad</a:t>
            </a:r>
            <a:r>
              <a:rPr lang="en-US" b="1" dirty="0">
                <a:effectLst>
                  <a:outerShdw blurRad="38100" dist="38100" dir="2700000" algn="tl">
                    <a:srgbClr val="000000">
                      <a:alpha val="43137"/>
                    </a:srgbClr>
                  </a:outerShdw>
                </a:effectLst>
              </a:rPr>
              <a:t>  luck   theatre superstitions</a:t>
            </a:r>
            <a:endParaRPr lang="ru-RU" b="1" dirty="0">
              <a:effectLst>
                <a:outerShdw blurRad="38100" dist="38100" dir="2700000" algn="tl">
                  <a:srgbClr val="000000">
                    <a:alpha val="43137"/>
                  </a:srgbClr>
                </a:outerShdw>
              </a:effectLst>
            </a:endParaRPr>
          </a:p>
        </p:txBody>
      </p:sp>
      <p:sp>
        <p:nvSpPr>
          <p:cNvPr id="5" name="Объект 4">
            <a:extLst>
              <a:ext uri="{FF2B5EF4-FFF2-40B4-BE49-F238E27FC236}">
                <a16:creationId xmlns:a16="http://schemas.microsoft.com/office/drawing/2014/main" id="{DF3B0136-1DBA-4F52-8C35-CFF9F47E28C0}"/>
              </a:ext>
            </a:extLst>
          </p:cNvPr>
          <p:cNvSpPr>
            <a:spLocks noGrp="1"/>
          </p:cNvSpPr>
          <p:nvPr>
            <p:ph sz="half" idx="1"/>
          </p:nvPr>
        </p:nvSpPr>
        <p:spPr>
          <a:xfrm>
            <a:off x="290945" y="1173016"/>
            <a:ext cx="4733636" cy="5684984"/>
          </a:xfrm>
        </p:spPr>
        <p:txBody>
          <a:bodyPr>
            <a:normAutofit/>
          </a:bodyPr>
          <a:lstStyle/>
          <a:p>
            <a:r>
              <a:rPr lang="en-US" sz="3200" dirty="0">
                <a:solidFill>
                  <a:schemeClr val="accent6">
                    <a:lumMod val="50000"/>
                  </a:schemeClr>
                </a:solidFill>
              </a:rPr>
              <a:t>To wish “</a:t>
            </a:r>
            <a:r>
              <a:rPr lang="en-US" sz="3200" dirty="0">
                <a:solidFill>
                  <a:schemeClr val="accent6">
                    <a:lumMod val="50000"/>
                  </a:schemeClr>
                </a:solidFill>
                <a:effectLst>
                  <a:outerShdw blurRad="38100" dist="38100" dir="2700000" algn="tl">
                    <a:srgbClr val="000000">
                      <a:alpha val="43137"/>
                    </a:srgbClr>
                  </a:outerShdw>
                </a:effectLst>
              </a:rPr>
              <a:t>Break a leg</a:t>
            </a:r>
            <a:r>
              <a:rPr lang="en-US" sz="3200" dirty="0">
                <a:solidFill>
                  <a:schemeClr val="accent6">
                    <a:lumMod val="50000"/>
                  </a:schemeClr>
                </a:solidFill>
              </a:rPr>
              <a:t>!” instead of good luck</a:t>
            </a:r>
          </a:p>
          <a:p>
            <a:r>
              <a:rPr lang="en-US" sz="3200" dirty="0">
                <a:solidFill>
                  <a:schemeClr val="accent6">
                    <a:lumMod val="50000"/>
                  </a:schemeClr>
                </a:solidFill>
              </a:rPr>
              <a:t>Ghosts in every theatre (</a:t>
            </a:r>
            <a:r>
              <a:rPr lang="en-US" sz="3200" dirty="0">
                <a:solidFill>
                  <a:schemeClr val="accent6">
                    <a:lumMod val="50000"/>
                  </a:schemeClr>
                </a:solidFill>
                <a:effectLst>
                  <a:outerShdw blurRad="38100" dist="38100" dir="2700000" algn="tl">
                    <a:srgbClr val="000000">
                      <a:alpha val="43137"/>
                    </a:srgbClr>
                  </a:outerShdw>
                </a:effectLst>
              </a:rPr>
              <a:t>The Ghosts night</a:t>
            </a:r>
            <a:r>
              <a:rPr lang="en-US" sz="3200" dirty="0">
                <a:solidFill>
                  <a:schemeClr val="accent6">
                    <a:lumMod val="50000"/>
                  </a:schemeClr>
                </a:solidFill>
              </a:rPr>
              <a:t>)</a:t>
            </a:r>
          </a:p>
          <a:p>
            <a:r>
              <a:rPr lang="en-US" sz="3200" dirty="0">
                <a:solidFill>
                  <a:schemeClr val="accent6">
                    <a:lumMod val="50000"/>
                  </a:schemeClr>
                </a:solidFill>
              </a:rPr>
              <a:t>Ghost </a:t>
            </a:r>
            <a:r>
              <a:rPr lang="en-US" sz="3200" dirty="0">
                <a:solidFill>
                  <a:schemeClr val="accent6">
                    <a:lumMod val="50000"/>
                  </a:schemeClr>
                </a:solidFill>
                <a:effectLst>
                  <a:outerShdw blurRad="38100" dist="38100" dir="2700000" algn="tl">
                    <a:srgbClr val="000000">
                      <a:alpha val="43137"/>
                    </a:srgbClr>
                  </a:outerShdw>
                </a:effectLst>
              </a:rPr>
              <a:t>light on stage</a:t>
            </a:r>
          </a:p>
          <a:p>
            <a:r>
              <a:rPr lang="en-US" sz="3200" dirty="0">
                <a:solidFill>
                  <a:schemeClr val="accent6">
                    <a:lumMod val="50000"/>
                  </a:schemeClr>
                </a:solidFill>
              </a:rPr>
              <a:t>Cats on stage during the rehearsal </a:t>
            </a:r>
          </a:p>
          <a:p>
            <a:endParaRPr lang="ru-RU" dirty="0"/>
          </a:p>
        </p:txBody>
      </p:sp>
      <p:sp>
        <p:nvSpPr>
          <p:cNvPr id="6" name="Объект 5">
            <a:extLst>
              <a:ext uri="{FF2B5EF4-FFF2-40B4-BE49-F238E27FC236}">
                <a16:creationId xmlns:a16="http://schemas.microsoft.com/office/drawing/2014/main" id="{7E26777B-490F-4C8A-823A-276E3C530EC9}"/>
              </a:ext>
            </a:extLst>
          </p:cNvPr>
          <p:cNvSpPr>
            <a:spLocks noGrp="1"/>
          </p:cNvSpPr>
          <p:nvPr>
            <p:ph sz="half" idx="2"/>
          </p:nvPr>
        </p:nvSpPr>
        <p:spPr>
          <a:xfrm>
            <a:off x="4862945" y="1173016"/>
            <a:ext cx="7329055" cy="5684983"/>
          </a:xfrm>
        </p:spPr>
        <p:txBody>
          <a:bodyPr>
            <a:normAutofit/>
          </a:bodyPr>
          <a:lstStyle/>
          <a:p>
            <a:r>
              <a:rPr lang="en-US" sz="3200" dirty="0">
                <a:solidFill>
                  <a:schemeClr val="accent1">
                    <a:lumMod val="50000"/>
                  </a:schemeClr>
                </a:solidFill>
                <a:effectLst>
                  <a:outerShdw blurRad="38100" dist="38100" dir="2700000" algn="tl">
                    <a:srgbClr val="000000">
                      <a:alpha val="43137"/>
                    </a:srgbClr>
                  </a:outerShdw>
                </a:effectLst>
              </a:rPr>
              <a:t>The Scottish play </a:t>
            </a:r>
            <a:r>
              <a:rPr lang="en-US" sz="3200" dirty="0">
                <a:solidFill>
                  <a:schemeClr val="accent1">
                    <a:lumMod val="50000"/>
                  </a:schemeClr>
                </a:solidFill>
              </a:rPr>
              <a:t>(“Macbeth”)</a:t>
            </a:r>
          </a:p>
          <a:p>
            <a:r>
              <a:rPr lang="en-US" sz="3200" dirty="0">
                <a:solidFill>
                  <a:schemeClr val="accent1">
                    <a:lumMod val="50000"/>
                  </a:schemeClr>
                </a:solidFill>
                <a:effectLst>
                  <a:outerShdw blurRad="38100" dist="38100" dir="2700000" algn="tl">
                    <a:srgbClr val="000000">
                      <a:alpha val="43137"/>
                    </a:srgbClr>
                  </a:outerShdw>
                </a:effectLst>
              </a:rPr>
              <a:t>Stolen flowers</a:t>
            </a:r>
          </a:p>
          <a:p>
            <a:r>
              <a:rPr lang="en-US" sz="3200" dirty="0">
                <a:solidFill>
                  <a:schemeClr val="accent1">
                    <a:lumMod val="50000"/>
                  </a:schemeClr>
                </a:solidFill>
              </a:rPr>
              <a:t>To have </a:t>
            </a:r>
            <a:r>
              <a:rPr lang="en-US" sz="3200" dirty="0">
                <a:solidFill>
                  <a:schemeClr val="accent1">
                    <a:lumMod val="50000"/>
                  </a:schemeClr>
                </a:solidFill>
                <a:effectLst>
                  <a:outerShdw blurRad="38100" dist="38100" dir="2700000" algn="tl">
                    <a:srgbClr val="000000">
                      <a:alpha val="43137"/>
                    </a:srgbClr>
                  </a:outerShdw>
                </a:effectLst>
              </a:rPr>
              <a:t>real mirrors</a:t>
            </a:r>
            <a:r>
              <a:rPr lang="en-US" sz="3200" dirty="0">
                <a:solidFill>
                  <a:schemeClr val="accent1">
                    <a:lumMod val="50000"/>
                  </a:schemeClr>
                </a:solidFill>
              </a:rPr>
              <a:t> or jewelry on stage</a:t>
            </a:r>
            <a:endParaRPr lang="ru-RU" sz="3200" dirty="0">
              <a:solidFill>
                <a:schemeClr val="accent1">
                  <a:lumMod val="50000"/>
                </a:schemeClr>
              </a:solidFill>
            </a:endParaRPr>
          </a:p>
          <a:p>
            <a:r>
              <a:rPr lang="en-US" sz="3200" dirty="0">
                <a:solidFill>
                  <a:schemeClr val="accent1">
                    <a:lumMod val="50000"/>
                  </a:schemeClr>
                </a:solidFill>
                <a:effectLst>
                  <a:outerShdw blurRad="38100" dist="38100" dir="2700000" algn="tl">
                    <a:srgbClr val="000000">
                      <a:alpha val="43137"/>
                    </a:srgbClr>
                  </a:outerShdw>
                </a:effectLst>
              </a:rPr>
              <a:t>Peacock feathers</a:t>
            </a:r>
          </a:p>
          <a:p>
            <a:r>
              <a:rPr lang="en-US" sz="3200" dirty="0">
                <a:solidFill>
                  <a:schemeClr val="accent1">
                    <a:lumMod val="50000"/>
                  </a:schemeClr>
                </a:solidFill>
                <a:effectLst>
                  <a:outerShdw blurRad="38100" dist="38100" dir="2700000" algn="tl">
                    <a:srgbClr val="000000">
                      <a:alpha val="43137"/>
                    </a:srgbClr>
                  </a:outerShdw>
                </a:effectLst>
              </a:rPr>
              <a:t>Whistling</a:t>
            </a:r>
            <a:r>
              <a:rPr lang="en-US" sz="3200" dirty="0">
                <a:solidFill>
                  <a:schemeClr val="accent1">
                    <a:lumMod val="50000"/>
                  </a:schemeClr>
                </a:solidFill>
              </a:rPr>
              <a:t> on stage and in the theatre</a:t>
            </a:r>
          </a:p>
          <a:p>
            <a:r>
              <a:rPr lang="en-US" sz="3200" dirty="0">
                <a:solidFill>
                  <a:schemeClr val="accent1">
                    <a:lumMod val="50000"/>
                  </a:schemeClr>
                </a:solidFill>
              </a:rPr>
              <a:t>To open a play on </a:t>
            </a:r>
            <a:r>
              <a:rPr lang="en-US" sz="3200" dirty="0">
                <a:solidFill>
                  <a:schemeClr val="accent1">
                    <a:lumMod val="50000"/>
                  </a:schemeClr>
                </a:solidFill>
                <a:effectLst>
                  <a:outerShdw blurRad="38100" dist="38100" dir="2700000" algn="tl">
                    <a:srgbClr val="000000">
                      <a:alpha val="43137"/>
                    </a:srgbClr>
                  </a:outerShdw>
                </a:effectLst>
              </a:rPr>
              <a:t>Friday</a:t>
            </a:r>
            <a:r>
              <a:rPr lang="en-US" sz="3200" dirty="0">
                <a:solidFill>
                  <a:schemeClr val="accent1">
                    <a:lumMod val="50000"/>
                  </a:schemeClr>
                </a:solidFill>
              </a:rPr>
              <a:t> or on the 13</a:t>
            </a:r>
            <a:r>
              <a:rPr lang="en-US" sz="3200" baseline="30000" dirty="0">
                <a:solidFill>
                  <a:schemeClr val="accent1">
                    <a:lumMod val="50000"/>
                  </a:schemeClr>
                </a:solidFill>
              </a:rPr>
              <a:t>th</a:t>
            </a:r>
            <a:r>
              <a:rPr lang="en-US" sz="3200" dirty="0">
                <a:solidFill>
                  <a:schemeClr val="accent1">
                    <a:lumMod val="50000"/>
                  </a:schemeClr>
                </a:solidFill>
              </a:rPr>
              <a:t> of the month</a:t>
            </a:r>
          </a:p>
          <a:p>
            <a:r>
              <a:rPr lang="en-US" sz="3200" dirty="0">
                <a:solidFill>
                  <a:schemeClr val="accent1">
                    <a:lumMod val="50000"/>
                  </a:schemeClr>
                </a:solidFill>
              </a:rPr>
              <a:t>To use (wear) </a:t>
            </a:r>
            <a:r>
              <a:rPr lang="en-US" sz="3200" dirty="0">
                <a:solidFill>
                  <a:schemeClr val="accent1">
                    <a:lumMod val="50000"/>
                  </a:schemeClr>
                </a:solidFill>
                <a:effectLst>
                  <a:outerShdw blurRad="38100" dist="38100" dir="2700000" algn="tl">
                    <a:srgbClr val="000000">
                      <a:alpha val="43137"/>
                    </a:srgbClr>
                  </a:outerShdw>
                </a:effectLst>
              </a:rPr>
              <a:t>yellow, blue or green</a:t>
            </a:r>
            <a:r>
              <a:rPr lang="en-US" sz="3200" dirty="0">
                <a:solidFill>
                  <a:schemeClr val="accent1">
                    <a:lumMod val="50000"/>
                  </a:schemeClr>
                </a:solidFill>
              </a:rPr>
              <a:t> on stage</a:t>
            </a:r>
          </a:p>
          <a:p>
            <a:r>
              <a:rPr lang="en-US" sz="3200" dirty="0">
                <a:solidFill>
                  <a:schemeClr val="accent1">
                    <a:lumMod val="50000"/>
                  </a:schemeClr>
                </a:solidFill>
                <a:effectLst>
                  <a:outerShdw blurRad="38100" dist="38100" dir="2700000" algn="tl">
                    <a:srgbClr val="000000">
                      <a:alpha val="43137"/>
                    </a:srgbClr>
                  </a:outerShdw>
                </a:effectLst>
              </a:rPr>
              <a:t>3 candles </a:t>
            </a:r>
            <a:r>
              <a:rPr lang="en-US" sz="3200" dirty="0">
                <a:solidFill>
                  <a:schemeClr val="accent1">
                    <a:lumMod val="50000"/>
                  </a:schemeClr>
                </a:solidFill>
              </a:rPr>
              <a:t>on stage</a:t>
            </a:r>
          </a:p>
          <a:p>
            <a:endParaRPr lang="en-US" dirty="0"/>
          </a:p>
          <a:p>
            <a:endParaRPr lang="en-US" dirty="0"/>
          </a:p>
          <a:p>
            <a:endParaRPr lang="en-US" dirty="0"/>
          </a:p>
          <a:p>
            <a:endParaRPr lang="en-US" dirty="0"/>
          </a:p>
          <a:p>
            <a:endParaRPr lang="en-US" dirty="0"/>
          </a:p>
          <a:p>
            <a:endParaRPr lang="ru-RU" dirty="0"/>
          </a:p>
        </p:txBody>
      </p:sp>
    </p:spTree>
    <p:extLst>
      <p:ext uri="{BB962C8B-B14F-4D97-AF65-F5344CB8AC3E}">
        <p14:creationId xmlns:p14="http://schemas.microsoft.com/office/powerpoint/2010/main" val="1294092887"/>
      </p:ext>
    </p:extLst>
  </p:cSld>
  <p:clrMapOvr>
    <a:masterClrMapping/>
  </p:clrMapOvr>
  <mc:AlternateContent xmlns:mc="http://schemas.openxmlformats.org/markup-compatibility/2006" xmlns:p14="http://schemas.microsoft.com/office/powerpoint/2010/main">
    <mc:Choice Requires="p14">
      <p:transition spd="slow" p14:dur="1600">
        <p:blinds dir="vert"/>
      </p:transition>
    </mc:Choice>
    <mc:Fallback xmlns="">
      <p:transition spd="slow">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xEl>
                                              <p:pRg st="1" end="1"/>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6">
                                            <p:txEl>
                                              <p:pRg st="2" end="2"/>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6">
                                            <p:txEl>
                                              <p:pRg st="3" end="3"/>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6">
                                            <p:txEl>
                                              <p:pRg st="4" end="4"/>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6">
                                            <p:txEl>
                                              <p:pRg st="5" end="5"/>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6">
                                            <p:txEl>
                                              <p:pRg st="6" end="6"/>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6">
                                            <p:txEl>
                                              <p:pRg st="7" end="7"/>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242198"/>
          </a:xfrm>
        </p:spPr>
        <p:txBody>
          <a:bodyPr/>
          <a:lstStyle/>
          <a:p>
            <a:r>
              <a:rPr lang="en-US" dirty="0">
                <a:solidFill>
                  <a:srgbClr val="FF0000"/>
                </a:solidFill>
                <a:effectLst>
                  <a:outerShdw blurRad="38100" dist="38100" dir="2700000" algn="tl">
                    <a:srgbClr val="000000">
                      <a:alpha val="43137"/>
                    </a:srgbClr>
                  </a:outerShdw>
                </a:effectLst>
              </a:rPr>
              <a:t>Break</a:t>
            </a:r>
            <a:endParaRPr lang="ru-RU" dirty="0">
              <a:solidFill>
                <a:srgbClr val="FF0000"/>
              </a:solidFill>
              <a:effectLst>
                <a:outerShdw blurRad="38100" dist="38100" dir="2700000" algn="tl">
                  <a:srgbClr val="000000">
                    <a:alpha val="43137"/>
                  </a:srgbClr>
                </a:outerShdw>
              </a:effectLst>
            </a:endParaRPr>
          </a:p>
        </p:txBody>
      </p:sp>
      <p:sp>
        <p:nvSpPr>
          <p:cNvPr id="3" name="Объект 2"/>
          <p:cNvSpPr>
            <a:spLocks noGrp="1"/>
          </p:cNvSpPr>
          <p:nvPr>
            <p:ph sz="half" idx="1"/>
          </p:nvPr>
        </p:nvSpPr>
        <p:spPr>
          <a:xfrm>
            <a:off x="512618" y="1242199"/>
            <a:ext cx="5507182" cy="4934764"/>
          </a:xfrm>
        </p:spPr>
        <p:txBody>
          <a:bodyPr>
            <a:normAutofit/>
          </a:bodyPr>
          <a:lstStyle/>
          <a:p>
            <a:pPr marL="0" indent="0">
              <a:buNone/>
            </a:pPr>
            <a:r>
              <a:rPr lang="en-US" sz="3200" b="1" dirty="0"/>
              <a:t>Props - </a:t>
            </a:r>
            <a:r>
              <a:rPr lang="ru-RU" sz="3200" b="1" dirty="0"/>
              <a:t>реквизит</a:t>
            </a:r>
            <a:endParaRPr lang="en-US" sz="3200" b="1" dirty="0"/>
          </a:p>
          <a:p>
            <a:r>
              <a:rPr lang="en-US" sz="3600" i="1" dirty="0">
                <a:solidFill>
                  <a:srgbClr val="00B050"/>
                </a:solidFill>
                <a:effectLst>
                  <a:outerShdw blurRad="38100" dist="38100" dir="2700000" algn="tl">
                    <a:srgbClr val="000000">
                      <a:alpha val="43137"/>
                    </a:srgbClr>
                  </a:outerShdw>
                </a:effectLst>
              </a:rPr>
              <a:t>Imagine…</a:t>
            </a:r>
          </a:p>
          <a:p>
            <a:endParaRPr lang="ru-RU" sz="3600" b="1" dirty="0"/>
          </a:p>
        </p:txBody>
      </p:sp>
      <p:sp>
        <p:nvSpPr>
          <p:cNvPr id="4" name="Объект 3"/>
          <p:cNvSpPr>
            <a:spLocks noGrp="1"/>
          </p:cNvSpPr>
          <p:nvPr>
            <p:ph sz="half" idx="2"/>
          </p:nvPr>
        </p:nvSpPr>
        <p:spPr>
          <a:xfrm>
            <a:off x="4324153" y="346364"/>
            <a:ext cx="7783763" cy="6165272"/>
          </a:xfrm>
        </p:spPr>
        <p:txBody>
          <a:bodyPr>
            <a:normAutofit/>
          </a:bodyPr>
          <a:lstStyle/>
          <a:p>
            <a:r>
              <a:rPr lang="en-US" sz="3200" i="1" dirty="0">
                <a:solidFill>
                  <a:srgbClr val="002060"/>
                </a:solidFill>
                <a:effectLst>
                  <a:outerShdw blurRad="38100" dist="38100" dir="2700000" algn="tl">
                    <a:srgbClr val="000000">
                      <a:alpha val="43137"/>
                    </a:srgbClr>
                  </a:outerShdw>
                </a:effectLst>
              </a:rPr>
              <a:t>Pencil – a magic stick</a:t>
            </a:r>
          </a:p>
          <a:p>
            <a:r>
              <a:rPr lang="en-US" sz="3200" i="1" dirty="0">
                <a:solidFill>
                  <a:srgbClr val="002060"/>
                </a:solidFill>
                <a:effectLst>
                  <a:outerShdw blurRad="38100" dist="38100" dir="2700000" algn="tl">
                    <a:srgbClr val="000000">
                      <a:alpha val="43137"/>
                    </a:srgbClr>
                  </a:outerShdw>
                </a:effectLst>
              </a:rPr>
              <a:t>Pointer – a sword </a:t>
            </a:r>
          </a:p>
          <a:p>
            <a:r>
              <a:rPr lang="en-US" sz="3200" i="1" dirty="0">
                <a:solidFill>
                  <a:srgbClr val="002060"/>
                </a:solidFill>
                <a:effectLst>
                  <a:outerShdw blurRad="38100" dist="38100" dir="2700000" algn="tl">
                    <a:srgbClr val="000000">
                      <a:alpha val="43137"/>
                    </a:srgbClr>
                  </a:outerShdw>
                </a:effectLst>
              </a:rPr>
              <a:t>Book – a brick </a:t>
            </a:r>
          </a:p>
          <a:p>
            <a:r>
              <a:rPr lang="en-US" sz="3200" i="1" dirty="0">
                <a:solidFill>
                  <a:srgbClr val="002060"/>
                </a:solidFill>
                <a:effectLst>
                  <a:outerShdw blurRad="38100" dist="38100" dir="2700000" algn="tl">
                    <a:srgbClr val="000000">
                      <a:alpha val="43137"/>
                    </a:srgbClr>
                  </a:outerShdw>
                </a:effectLst>
              </a:rPr>
              <a:t>Ruler – a telescope</a:t>
            </a:r>
          </a:p>
          <a:p>
            <a:r>
              <a:rPr lang="en-US" sz="3200" i="1" dirty="0">
                <a:solidFill>
                  <a:srgbClr val="002060"/>
                </a:solidFill>
                <a:effectLst>
                  <a:outerShdw blurRad="38100" dist="38100" dir="2700000" algn="tl">
                    <a:srgbClr val="000000">
                      <a:alpha val="43137"/>
                    </a:srgbClr>
                  </a:outerShdw>
                </a:effectLst>
              </a:rPr>
              <a:t>Paper – a mirror</a:t>
            </a:r>
          </a:p>
          <a:p>
            <a:r>
              <a:rPr lang="en-US" sz="3200" i="1" dirty="0">
                <a:solidFill>
                  <a:srgbClr val="002060"/>
                </a:solidFill>
                <a:effectLst>
                  <a:outerShdw blurRad="38100" dist="38100" dir="2700000" algn="tl">
                    <a:srgbClr val="000000">
                      <a:alpha val="43137"/>
                    </a:srgbClr>
                  </a:outerShdw>
                </a:effectLst>
              </a:rPr>
              <a:t>Pen – a worm</a:t>
            </a:r>
          </a:p>
          <a:p>
            <a:r>
              <a:rPr lang="en-US" sz="3200" i="1" dirty="0">
                <a:solidFill>
                  <a:srgbClr val="002060"/>
                </a:solidFill>
                <a:effectLst>
                  <a:outerShdw blurRad="38100" dist="38100" dir="2700000" algn="tl">
                    <a:srgbClr val="000000">
                      <a:alpha val="43137"/>
                    </a:srgbClr>
                  </a:outerShdw>
                </a:effectLst>
              </a:rPr>
              <a:t>Walk as …</a:t>
            </a:r>
          </a:p>
          <a:p>
            <a:r>
              <a:rPr lang="en-US" sz="3200" i="1" dirty="0">
                <a:solidFill>
                  <a:srgbClr val="002060"/>
                </a:solidFill>
                <a:effectLst>
                  <a:outerShdw blurRad="38100" dist="38100" dir="2700000" algn="tl">
                    <a:srgbClr val="000000">
                      <a:alpha val="43137"/>
                    </a:srgbClr>
                  </a:outerShdw>
                </a:effectLst>
              </a:rPr>
              <a:t>Sit as … </a:t>
            </a:r>
          </a:p>
          <a:p>
            <a:endParaRPr lang="ru-RU" sz="3200" i="1" dirty="0">
              <a:solidFill>
                <a:srgbClr val="002060"/>
              </a:solidFill>
              <a:effectLst>
                <a:outerShdw blurRad="38100" dist="38100" dir="2700000" algn="tl">
                  <a:srgbClr val="000000">
                    <a:alpha val="43137"/>
                  </a:srgbClr>
                </a:outerShdw>
              </a:effectLst>
            </a:endParaRPr>
          </a:p>
        </p:txBody>
      </p:sp>
      <p:pic>
        <p:nvPicPr>
          <p:cNvPr id="6" name="Рисунок 5">
            <a:extLst>
              <a:ext uri="{FF2B5EF4-FFF2-40B4-BE49-F238E27FC236}">
                <a16:creationId xmlns:a16="http://schemas.microsoft.com/office/drawing/2014/main" id="{CF2C7BB0-E92D-4368-A09A-E262B98A8C8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904" y="2538328"/>
            <a:ext cx="4286250" cy="4286250"/>
          </a:xfrm>
          <a:prstGeom prst="rect">
            <a:avLst/>
          </a:prstGeom>
        </p:spPr>
      </p:pic>
      <p:pic>
        <p:nvPicPr>
          <p:cNvPr id="7" name="Picture 4" descr="2007_kylie_dressing_room">
            <a:extLst>
              <a:ext uri="{FF2B5EF4-FFF2-40B4-BE49-F238E27FC236}">
                <a16:creationId xmlns:a16="http://schemas.microsoft.com/office/drawing/2014/main" id="{D010B980-0F21-4544-BB3F-63485403BB3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59012" y="3044578"/>
            <a:ext cx="5048904" cy="3780000"/>
          </a:xfrm>
          <a:prstGeom prst="rect">
            <a:avLst/>
          </a:prstGeom>
          <a:ln>
            <a:noFill/>
          </a:ln>
          <a:effectLst>
            <a:softEdge rad="112500"/>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15268791"/>
      </p:ext>
    </p:extLst>
  </p:cSld>
  <p:clrMapOvr>
    <a:masterClrMapping/>
  </p:clrMapOvr>
  <mc:AlternateContent xmlns:mc="http://schemas.openxmlformats.org/markup-compatibility/2006" xmlns:p14="http://schemas.microsoft.com/office/powerpoint/2010/main">
    <mc:Choice Requires="p14">
      <p:transition spd="slow">
        <p14:flash/>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4">
                                            <p:txEl>
                                              <p:pRg st="0" end="0"/>
                                            </p:txEl>
                                          </p:spTgt>
                                        </p:tgtEl>
                                        <p:attrNameLst>
                                          <p:attrName>style.visibility</p:attrName>
                                        </p:attrNameLst>
                                      </p:cBhvr>
                                      <p:to>
                                        <p:strVal val="visible"/>
                                      </p:to>
                                    </p:set>
                                    <p:animEffect transition="in" filter="fade">
                                      <p:cBhvr>
                                        <p:cTn id="15" dur="500"/>
                                        <p:tgtEl>
                                          <p:spTgt spid="4">
                                            <p:txEl>
                                              <p:pRg st="0" end="0"/>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4">
                                            <p:txEl>
                                              <p:pRg st="1" end="1"/>
                                            </p:txEl>
                                          </p:spTgt>
                                        </p:tgtEl>
                                        <p:attrNameLst>
                                          <p:attrName>style.visibility</p:attrName>
                                        </p:attrNameLst>
                                      </p:cBhvr>
                                      <p:to>
                                        <p:strVal val="visible"/>
                                      </p:to>
                                    </p:set>
                                    <p:animEffect transition="in" filter="fade">
                                      <p:cBhvr>
                                        <p:cTn id="20" dur="500"/>
                                        <p:tgtEl>
                                          <p:spTgt spid="4">
                                            <p:txEl>
                                              <p:pRg st="1" end="1"/>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Effect transition="in" filter="fade">
                                      <p:cBhvr>
                                        <p:cTn id="25" dur="500"/>
                                        <p:tgtEl>
                                          <p:spTgt spid="4">
                                            <p:txEl>
                                              <p:pRg st="2" end="2"/>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4">
                                            <p:txEl>
                                              <p:pRg st="3" end="3"/>
                                            </p:txEl>
                                          </p:spTgt>
                                        </p:tgtEl>
                                        <p:attrNameLst>
                                          <p:attrName>style.visibility</p:attrName>
                                        </p:attrNameLst>
                                      </p:cBhvr>
                                      <p:to>
                                        <p:strVal val="visible"/>
                                      </p:to>
                                    </p:set>
                                    <p:animEffect transition="in" filter="fade">
                                      <p:cBhvr>
                                        <p:cTn id="30" dur="500"/>
                                        <p:tgtEl>
                                          <p:spTgt spid="4">
                                            <p:txEl>
                                              <p:pRg st="3" end="3"/>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4" end="4"/>
                                            </p:txEl>
                                          </p:spTgt>
                                        </p:tgtEl>
                                        <p:attrNameLst>
                                          <p:attrName>style.visibility</p:attrName>
                                        </p:attrNameLst>
                                      </p:cBhvr>
                                      <p:to>
                                        <p:strVal val="visible"/>
                                      </p:to>
                                    </p:set>
                                    <p:animEffect transition="in" filter="fade">
                                      <p:cBhvr>
                                        <p:cTn id="35" dur="500"/>
                                        <p:tgtEl>
                                          <p:spTgt spid="4">
                                            <p:txEl>
                                              <p:pRg st="4" end="4"/>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4">
                                            <p:txEl>
                                              <p:pRg st="5" end="5"/>
                                            </p:txEl>
                                          </p:spTgt>
                                        </p:tgtEl>
                                        <p:attrNameLst>
                                          <p:attrName>style.visibility</p:attrName>
                                        </p:attrNameLst>
                                      </p:cBhvr>
                                      <p:to>
                                        <p:strVal val="visible"/>
                                      </p:to>
                                    </p:set>
                                    <p:animEffect transition="in" filter="fade">
                                      <p:cBhvr>
                                        <p:cTn id="40" dur="500"/>
                                        <p:tgtEl>
                                          <p:spTgt spid="4">
                                            <p:txEl>
                                              <p:pRg st="5" end="5"/>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nodeType="clickEffect">
                                  <p:stCondLst>
                                    <p:cond delay="0"/>
                                  </p:stCondLst>
                                  <p:childTnLst>
                                    <p:set>
                                      <p:cBhvr>
                                        <p:cTn id="44" dur="1" fill="hold">
                                          <p:stCondLst>
                                            <p:cond delay="0"/>
                                          </p:stCondLst>
                                        </p:cTn>
                                        <p:tgtEl>
                                          <p:spTgt spid="4">
                                            <p:txEl>
                                              <p:pRg st="6" end="6"/>
                                            </p:txEl>
                                          </p:spTgt>
                                        </p:tgtEl>
                                        <p:attrNameLst>
                                          <p:attrName>style.visibility</p:attrName>
                                        </p:attrNameLst>
                                      </p:cBhvr>
                                      <p:to>
                                        <p:strVal val="visible"/>
                                      </p:to>
                                    </p:set>
                                    <p:animEffect transition="in" filter="fade">
                                      <p:cBhvr>
                                        <p:cTn id="45" dur="500"/>
                                        <p:tgtEl>
                                          <p:spTgt spid="4">
                                            <p:txEl>
                                              <p:pRg st="6" end="6"/>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nodeType="clickEffect">
                                  <p:stCondLst>
                                    <p:cond delay="0"/>
                                  </p:stCondLst>
                                  <p:childTnLst>
                                    <p:set>
                                      <p:cBhvr>
                                        <p:cTn id="49" dur="1" fill="hold">
                                          <p:stCondLst>
                                            <p:cond delay="0"/>
                                          </p:stCondLst>
                                        </p:cTn>
                                        <p:tgtEl>
                                          <p:spTgt spid="4">
                                            <p:txEl>
                                              <p:pRg st="7" end="7"/>
                                            </p:txEl>
                                          </p:spTgt>
                                        </p:tgtEl>
                                        <p:attrNameLst>
                                          <p:attrName>style.visibility</p:attrName>
                                        </p:attrNameLst>
                                      </p:cBhvr>
                                      <p:to>
                                        <p:strVal val="visible"/>
                                      </p:to>
                                    </p:set>
                                    <p:animEffect transition="in" filter="fade">
                                      <p:cBhvr>
                                        <p:cTn id="50" dur="500"/>
                                        <p:tgtEl>
                                          <p:spTgt spid="4">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08A9931-7EDC-493E-A3C3-23B429FE9BDE}"/>
              </a:ext>
            </a:extLst>
          </p:cNvPr>
          <p:cNvSpPr>
            <a:spLocks noGrp="1"/>
          </p:cNvSpPr>
          <p:nvPr>
            <p:ph type="title"/>
          </p:nvPr>
        </p:nvSpPr>
        <p:spPr/>
        <p:txBody>
          <a:bodyPr/>
          <a:lstStyle/>
          <a:p>
            <a:r>
              <a:rPr lang="en-US" b="1" dirty="0">
                <a:solidFill>
                  <a:srgbClr val="FF0000"/>
                </a:solidFill>
                <a:effectLst>
                  <a:outerShdw blurRad="38100" dist="38100" dir="2700000" algn="tl">
                    <a:srgbClr val="000000">
                      <a:alpha val="43137"/>
                    </a:srgbClr>
                  </a:outerShdw>
                </a:effectLst>
              </a:rPr>
              <a:t>Laurence Olivier</a:t>
            </a:r>
            <a:br>
              <a:rPr lang="en-US" b="1" dirty="0">
                <a:solidFill>
                  <a:srgbClr val="FF0000"/>
                </a:solidFill>
                <a:effectLst>
                  <a:outerShdw blurRad="38100" dist="38100" dir="2700000" algn="tl">
                    <a:srgbClr val="000000">
                      <a:alpha val="43137"/>
                    </a:srgbClr>
                  </a:outerShdw>
                </a:effectLst>
              </a:rPr>
            </a:br>
            <a:r>
              <a:rPr lang="en-US" b="1" dirty="0">
                <a:solidFill>
                  <a:srgbClr val="FF0000"/>
                </a:solidFill>
                <a:effectLst>
                  <a:outerShdw blurRad="38100" dist="38100" dir="2700000" algn="tl">
                    <a:srgbClr val="000000">
                      <a:alpha val="43137"/>
                    </a:srgbClr>
                  </a:outerShdw>
                </a:effectLst>
              </a:rPr>
              <a:t>           </a:t>
            </a:r>
            <a:r>
              <a:rPr lang="ru-RU" sz="4000" b="1" dirty="0">
                <a:solidFill>
                  <a:srgbClr val="002060"/>
                </a:solidFill>
                <a:effectLst>
                  <a:outerShdw blurRad="38100" dist="38100" dir="2700000" algn="tl">
                    <a:srgbClr val="000000">
                      <a:alpha val="43137"/>
                    </a:srgbClr>
                  </a:outerShdw>
                </a:effectLst>
              </a:rPr>
              <a:t>Лоуренс Оливье </a:t>
            </a:r>
            <a:r>
              <a:rPr lang="ru-RU" dirty="0"/>
              <a:t>(22 </a:t>
            </a:r>
            <a:r>
              <a:rPr lang="en-US" dirty="0"/>
              <a:t>May</a:t>
            </a:r>
            <a:r>
              <a:rPr lang="ru-RU" dirty="0"/>
              <a:t> 1907)</a:t>
            </a:r>
          </a:p>
        </p:txBody>
      </p:sp>
      <p:sp>
        <p:nvSpPr>
          <p:cNvPr id="3" name="Объект 2">
            <a:extLst>
              <a:ext uri="{FF2B5EF4-FFF2-40B4-BE49-F238E27FC236}">
                <a16:creationId xmlns:a16="http://schemas.microsoft.com/office/drawing/2014/main" id="{C58377B0-2A2A-4F9E-B09D-571E29FC4AC2}"/>
              </a:ext>
            </a:extLst>
          </p:cNvPr>
          <p:cNvSpPr>
            <a:spLocks noGrp="1"/>
          </p:cNvSpPr>
          <p:nvPr>
            <p:ph idx="1"/>
          </p:nvPr>
        </p:nvSpPr>
        <p:spPr>
          <a:xfrm>
            <a:off x="512618" y="2036617"/>
            <a:ext cx="10841182" cy="4140345"/>
          </a:xfrm>
        </p:spPr>
        <p:txBody>
          <a:bodyPr>
            <a:normAutofit/>
          </a:bodyPr>
          <a:lstStyle/>
          <a:p>
            <a:r>
              <a:rPr lang="en-US" sz="3200" dirty="0"/>
              <a:t>Famous British actor and director</a:t>
            </a:r>
          </a:p>
          <a:p>
            <a:r>
              <a:rPr lang="en-US" sz="3200" dirty="0"/>
              <a:t>Created many Shakespeare’s characters</a:t>
            </a:r>
          </a:p>
          <a:p>
            <a:endParaRPr lang="ru-RU" sz="3200" dirty="0"/>
          </a:p>
        </p:txBody>
      </p:sp>
      <p:pic>
        <p:nvPicPr>
          <p:cNvPr id="15362" name="Picture 2" descr="Lord Olivier 18 Allan Warren.jpg">
            <a:extLst>
              <a:ext uri="{FF2B5EF4-FFF2-40B4-BE49-F238E27FC236}">
                <a16:creationId xmlns:a16="http://schemas.microsoft.com/office/drawing/2014/main" id="{C3FE33CD-24B9-455E-8166-59761260972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86455" y="512907"/>
            <a:ext cx="2286000" cy="3790950"/>
          </a:xfrm>
          <a:prstGeom prst="rect">
            <a:avLst/>
          </a:prstGeom>
          <a:noFill/>
          <a:extLst>
            <a:ext uri="{909E8E84-426E-40DD-AFC4-6F175D3DCCD1}">
              <a14:hiddenFill xmlns:a14="http://schemas.microsoft.com/office/drawing/2010/main">
                <a:solidFill>
                  <a:srgbClr val="FFFFFF"/>
                </a:solidFill>
              </a14:hiddenFill>
            </a:ext>
          </a:extLst>
        </p:spPr>
      </p:pic>
      <p:pic>
        <p:nvPicPr>
          <p:cNvPr id="15364" name="Picture 4" descr="https://i.pinimg.com/236x/df/a7/ea/dfa7eaf3bf5694f981d6001a313873b0--hamlet-laurence.jpg">
            <a:extLst>
              <a:ext uri="{FF2B5EF4-FFF2-40B4-BE49-F238E27FC236}">
                <a16:creationId xmlns:a16="http://schemas.microsoft.com/office/drawing/2014/main" id="{B52AB0AB-F10F-43E4-B0CC-821DAF91D62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53690" y="3788760"/>
            <a:ext cx="2247900" cy="2667000"/>
          </a:xfrm>
          <a:prstGeom prst="rect">
            <a:avLst/>
          </a:prstGeom>
          <a:noFill/>
          <a:extLst>
            <a:ext uri="{909E8E84-426E-40DD-AFC4-6F175D3DCCD1}">
              <a14:hiddenFill xmlns:a14="http://schemas.microsoft.com/office/drawing/2010/main">
                <a:solidFill>
                  <a:srgbClr val="FFFFFF"/>
                </a:solidFill>
              </a14:hiddenFill>
            </a:ext>
          </a:extLst>
        </p:spPr>
      </p:pic>
      <p:pic>
        <p:nvPicPr>
          <p:cNvPr id="15366" name="Picture 6" descr="https://i.pinimg.com/236x/ce/87/1f/ce871f8b2b8c5b7f9a12a7b6ef4d3580--learning-time-william-shakespeare.jpg">
            <a:extLst>
              <a:ext uri="{FF2B5EF4-FFF2-40B4-BE49-F238E27FC236}">
                <a16:creationId xmlns:a16="http://schemas.microsoft.com/office/drawing/2014/main" id="{65ED7BF9-72B2-4345-8A21-7F17572316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42750" y="3976361"/>
            <a:ext cx="3517460" cy="234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831640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allOver"/>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36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5366"/>
                                        </p:tgtEl>
                                        <p:attrNameLst>
                                          <p:attrName>style.visibility</p:attrName>
                                        </p:attrNameLst>
                                      </p:cBhvr>
                                      <p:to>
                                        <p:strVal val="visible"/>
                                      </p:to>
                                    </p:set>
                                    <p:animEffect transition="in" filter="fade">
                                      <p:cBhvr>
                                        <p:cTn id="11" dur="500"/>
                                        <p:tgtEl>
                                          <p:spTgt spid="1536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5364"/>
                                        </p:tgtEl>
                                        <p:attrNameLst>
                                          <p:attrName>style.visibility</p:attrName>
                                        </p:attrNameLst>
                                      </p:cBhvr>
                                      <p:to>
                                        <p:strVal val="visible"/>
                                      </p:to>
                                    </p:set>
                                    <p:anim calcmode="lin" valueType="num">
                                      <p:cBhvr additive="base">
                                        <p:cTn id="16" dur="500" fill="hold"/>
                                        <p:tgtEl>
                                          <p:spTgt spid="15364"/>
                                        </p:tgtEl>
                                        <p:attrNameLst>
                                          <p:attrName>ppt_x</p:attrName>
                                        </p:attrNameLst>
                                      </p:cBhvr>
                                      <p:tavLst>
                                        <p:tav tm="0">
                                          <p:val>
                                            <p:strVal val="#ppt_x"/>
                                          </p:val>
                                        </p:tav>
                                        <p:tav tm="100000">
                                          <p:val>
                                            <p:strVal val="#ppt_x"/>
                                          </p:val>
                                        </p:tav>
                                      </p:tavLst>
                                    </p:anim>
                                    <p:anim calcmode="lin" valueType="num">
                                      <p:cBhvr additive="base">
                                        <p:cTn id="17" dur="500" fill="hold"/>
                                        <p:tgtEl>
                                          <p:spTgt spid="1536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1A4DF2-2406-414D-B596-F354278D713C}"/>
              </a:ext>
            </a:extLst>
          </p:cNvPr>
          <p:cNvSpPr>
            <a:spLocks noGrp="1"/>
          </p:cNvSpPr>
          <p:nvPr>
            <p:ph type="title"/>
          </p:nvPr>
        </p:nvSpPr>
        <p:spPr>
          <a:xfrm>
            <a:off x="203198" y="1"/>
            <a:ext cx="11988801" cy="1348508"/>
          </a:xfrm>
        </p:spPr>
        <p:txBody>
          <a:bodyPr/>
          <a:lstStyle/>
          <a:p>
            <a:r>
              <a:rPr lang="en-US" b="1" i="1" dirty="0">
                <a:solidFill>
                  <a:schemeClr val="accent2">
                    <a:lumMod val="50000"/>
                  </a:schemeClr>
                </a:solidFill>
                <a:effectLst>
                  <a:outerShdw blurRad="38100" dist="38100" dir="2700000" algn="tl">
                    <a:srgbClr val="000000">
                      <a:alpha val="43137"/>
                    </a:srgbClr>
                  </a:outerShdw>
                </a:effectLst>
              </a:rPr>
              <a:t>William Shakespeare </a:t>
            </a:r>
            <a:r>
              <a:rPr lang="en-US" dirty="0">
                <a:solidFill>
                  <a:schemeClr val="accent4">
                    <a:lumMod val="50000"/>
                  </a:schemeClr>
                </a:solidFill>
                <a:effectLst>
                  <a:outerShdw blurRad="38100" dist="38100" dir="2700000" algn="tl">
                    <a:srgbClr val="000000">
                      <a:alpha val="43137"/>
                    </a:srgbClr>
                  </a:outerShdw>
                </a:effectLst>
              </a:rPr>
              <a:t>(</a:t>
            </a:r>
            <a:r>
              <a:rPr lang="ru-RU" dirty="0">
                <a:solidFill>
                  <a:schemeClr val="accent4">
                    <a:lumMod val="50000"/>
                  </a:schemeClr>
                </a:solidFill>
                <a:effectLst>
                  <a:outerShdw blurRad="38100" dist="38100" dir="2700000" algn="tl">
                    <a:srgbClr val="000000">
                      <a:alpha val="43137"/>
                    </a:srgbClr>
                  </a:outerShdw>
                </a:effectLst>
              </a:rPr>
              <a:t>Уильям Шекспир</a:t>
            </a:r>
            <a:r>
              <a:rPr lang="en-US" dirty="0">
                <a:solidFill>
                  <a:schemeClr val="accent4">
                    <a:lumMod val="50000"/>
                  </a:schemeClr>
                </a:solidFill>
                <a:effectLst>
                  <a:outerShdw blurRad="38100" dist="38100" dir="2700000" algn="tl">
                    <a:srgbClr val="000000">
                      <a:alpha val="43137"/>
                    </a:srgbClr>
                  </a:outerShdw>
                </a:effectLst>
              </a:rPr>
              <a:t>)</a:t>
            </a:r>
            <a:endParaRPr lang="ru-RU" dirty="0">
              <a:solidFill>
                <a:schemeClr val="accent4">
                  <a:lumMod val="50000"/>
                </a:schemeClr>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3D347649-78A6-46D5-9CD7-656750582823}"/>
              </a:ext>
            </a:extLst>
          </p:cNvPr>
          <p:cNvSpPr>
            <a:spLocks noGrp="1"/>
          </p:cNvSpPr>
          <p:nvPr>
            <p:ph idx="1"/>
          </p:nvPr>
        </p:nvSpPr>
        <p:spPr>
          <a:xfrm>
            <a:off x="203199" y="1182255"/>
            <a:ext cx="7369673" cy="5675744"/>
          </a:xfrm>
        </p:spPr>
        <p:txBody>
          <a:bodyPr>
            <a:normAutofit fontScale="92500" lnSpcReduction="10000"/>
          </a:bodyPr>
          <a:lstStyle/>
          <a:p>
            <a:pPr marL="0" indent="0">
              <a:buNone/>
            </a:pPr>
            <a:r>
              <a:rPr lang="en-US" dirty="0"/>
              <a:t>All the world's a stage,</a:t>
            </a:r>
          </a:p>
          <a:p>
            <a:pPr marL="0" indent="0">
              <a:buNone/>
            </a:pPr>
            <a:r>
              <a:rPr lang="en-US" dirty="0"/>
              <a:t>And all the men and women merely players:</a:t>
            </a:r>
          </a:p>
          <a:p>
            <a:pPr marL="0" indent="0">
              <a:buNone/>
            </a:pPr>
            <a:r>
              <a:rPr lang="en-US" dirty="0"/>
              <a:t>They have their exits and their entrances;</a:t>
            </a:r>
          </a:p>
          <a:p>
            <a:pPr marL="0" indent="0">
              <a:buNone/>
            </a:pPr>
            <a:r>
              <a:rPr lang="en-US" dirty="0"/>
              <a:t>And one man in his time plays many parts…</a:t>
            </a:r>
          </a:p>
          <a:p>
            <a:endParaRPr lang="en-US" dirty="0"/>
          </a:p>
          <a:p>
            <a:r>
              <a:rPr lang="en-US" dirty="0"/>
              <a:t>To be, or not to be, that is the question:</a:t>
            </a:r>
            <a:br>
              <a:rPr lang="en-US" dirty="0"/>
            </a:br>
            <a:r>
              <a:rPr lang="en-US" dirty="0"/>
              <a:t>Whether ’tis nobler in the mind to suffer</a:t>
            </a:r>
            <a:br>
              <a:rPr lang="en-US" dirty="0"/>
            </a:br>
            <a:r>
              <a:rPr lang="en-US" dirty="0"/>
              <a:t>The slings and arrows of outrageous fortune,</a:t>
            </a:r>
            <a:br>
              <a:rPr lang="en-US" dirty="0"/>
            </a:br>
            <a:r>
              <a:rPr lang="en-US" dirty="0"/>
              <a:t>Or to take arms against a sea of troubles</a:t>
            </a:r>
            <a:br>
              <a:rPr lang="en-US" dirty="0"/>
            </a:br>
            <a:r>
              <a:rPr lang="en-US" dirty="0"/>
              <a:t>And by opposing end them. </a:t>
            </a:r>
          </a:p>
          <a:p>
            <a:r>
              <a:rPr lang="ru-RU" sz="2600" dirty="0"/>
              <a:t>Быть или не быть, вот в чем вопрос. Достойно ль</a:t>
            </a:r>
            <a:br>
              <a:rPr lang="ru-RU" sz="2600" dirty="0"/>
            </a:br>
            <a:r>
              <a:rPr lang="ru-RU" sz="2600" dirty="0"/>
              <a:t>Смиряться под ударами судьбы,</a:t>
            </a:r>
            <a:br>
              <a:rPr lang="ru-RU" sz="2600" dirty="0"/>
            </a:br>
            <a:r>
              <a:rPr lang="ru-RU" sz="2600" dirty="0"/>
              <a:t>Иль надо оказать сопротивленье</a:t>
            </a:r>
            <a:br>
              <a:rPr lang="ru-RU" sz="2600" dirty="0"/>
            </a:br>
            <a:r>
              <a:rPr lang="ru-RU" sz="2600" dirty="0"/>
              <a:t>И в смертной схватке с целым морем бед</a:t>
            </a:r>
            <a:br>
              <a:rPr lang="ru-RU" sz="2600" dirty="0"/>
            </a:br>
            <a:r>
              <a:rPr lang="ru-RU" sz="2600" dirty="0"/>
              <a:t>Покончить с ними? </a:t>
            </a:r>
            <a:endParaRPr lang="en-US" sz="2600" dirty="0"/>
          </a:p>
          <a:p>
            <a:endParaRPr lang="ru-RU" dirty="0"/>
          </a:p>
        </p:txBody>
      </p:sp>
      <p:pic>
        <p:nvPicPr>
          <p:cNvPr id="1028" name="Picture 4" descr="https://soulgatherings.files.wordpress.com/2018/12/shakespeare.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76811" y="962023"/>
            <a:ext cx="4648200" cy="58959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93801029"/>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2271E3BD-3318-43D8-84CA-284869B2C528}"/>
              </a:ext>
            </a:extLst>
          </p:cNvPr>
          <p:cNvSpPr>
            <a:spLocks noGrp="1"/>
          </p:cNvSpPr>
          <p:nvPr>
            <p:ph type="title"/>
          </p:nvPr>
        </p:nvSpPr>
        <p:spPr>
          <a:xfrm>
            <a:off x="461818" y="365125"/>
            <a:ext cx="2881746" cy="1583748"/>
          </a:xfrm>
        </p:spPr>
        <p:txBody>
          <a:bodyPr/>
          <a:lstStyle/>
          <a:p>
            <a:r>
              <a:rPr lang="ru-RU" dirty="0">
                <a:solidFill>
                  <a:srgbClr val="C00000"/>
                </a:solidFill>
                <a:effectLst>
                  <a:outerShdw blurRad="38100" dist="38100" dir="2700000" algn="tl">
                    <a:srgbClr val="000000">
                      <a:alpha val="43137"/>
                    </a:srgbClr>
                  </a:outerShdw>
                </a:effectLst>
              </a:rPr>
              <a:t>Театр «Глобус»</a:t>
            </a:r>
          </a:p>
        </p:txBody>
      </p:sp>
      <p:sp>
        <p:nvSpPr>
          <p:cNvPr id="3" name="Объект 2">
            <a:extLst>
              <a:ext uri="{FF2B5EF4-FFF2-40B4-BE49-F238E27FC236}">
                <a16:creationId xmlns:a16="http://schemas.microsoft.com/office/drawing/2014/main" id="{BD84EB45-E6A6-43F9-B85D-371D5D17893E}"/>
              </a:ext>
            </a:extLst>
          </p:cNvPr>
          <p:cNvSpPr>
            <a:spLocks noGrp="1"/>
          </p:cNvSpPr>
          <p:nvPr>
            <p:ph idx="1"/>
          </p:nvPr>
        </p:nvSpPr>
        <p:spPr>
          <a:xfrm>
            <a:off x="461818" y="2175163"/>
            <a:ext cx="2982768" cy="4001799"/>
          </a:xfrm>
        </p:spPr>
        <p:txBody>
          <a:bodyPr>
            <a:normAutofit/>
          </a:bodyPr>
          <a:lstStyle/>
          <a:p>
            <a:pPr marL="0" indent="0">
              <a:buNone/>
            </a:pPr>
            <a:r>
              <a:rPr lang="en-US" sz="3600" b="1" dirty="0"/>
              <a:t>“The Globe” Theatre</a:t>
            </a:r>
            <a:endParaRPr lang="ru-RU" sz="3600" b="1" dirty="0"/>
          </a:p>
        </p:txBody>
      </p:sp>
      <p:pic>
        <p:nvPicPr>
          <p:cNvPr id="13314" name="Picture 2" descr="https://ruspekh.ru/images/articles/12379/2018_05_21-036_1.jpg">
            <a:extLst>
              <a:ext uri="{FF2B5EF4-FFF2-40B4-BE49-F238E27FC236}">
                <a16:creationId xmlns:a16="http://schemas.microsoft.com/office/drawing/2014/main" id="{9F4B1D8A-CB08-44AE-987C-3438E51DDD9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44586" y="1027906"/>
            <a:ext cx="8572500" cy="5715000"/>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descr="https://i.pinimg.com/236x/8e/9c/d7/8e9cd74f5fb76abe35d7fb4a5f39babc--william-shakespeare-julien.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4339" y="3631009"/>
            <a:ext cx="2247900" cy="2828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8390108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1"/>
          </p:nvPr>
        </p:nvSpPr>
        <p:spPr>
          <a:xfrm>
            <a:off x="512618" y="415636"/>
            <a:ext cx="11471564" cy="6331528"/>
          </a:xfrm>
        </p:spPr>
        <p:txBody>
          <a:bodyPr/>
          <a:lstStyle/>
          <a:p>
            <a:r>
              <a:rPr lang="en-US" sz="3200" dirty="0"/>
              <a:t>B He started writing poems when theatres were closed.</a:t>
            </a:r>
          </a:p>
          <a:p>
            <a:r>
              <a:rPr lang="en-US" sz="3200" dirty="0"/>
              <a:t>C The Globe Theatre was round. </a:t>
            </a:r>
          </a:p>
          <a:p>
            <a:r>
              <a:rPr lang="en-US" sz="3200" dirty="0"/>
              <a:t>D Musicians made special noises.</a:t>
            </a:r>
          </a:p>
          <a:p>
            <a:r>
              <a:rPr lang="en-US" sz="3200" dirty="0"/>
              <a:t>E All the characters were played by men and boys. </a:t>
            </a:r>
          </a:p>
          <a:p>
            <a:r>
              <a:rPr lang="en-US" sz="3200" dirty="0"/>
              <a:t>F He wrote comedies, tragedies and history plays. </a:t>
            </a:r>
          </a:p>
          <a:p>
            <a:r>
              <a:rPr lang="en-US" sz="3200" dirty="0"/>
              <a:t>G He invented lots of new English words </a:t>
            </a:r>
          </a:p>
          <a:p>
            <a:pPr marL="0" indent="0">
              <a:buNone/>
            </a:pPr>
            <a:r>
              <a:rPr lang="en-US" sz="3200" dirty="0"/>
              <a:t>                                                     and expressions. </a:t>
            </a:r>
          </a:p>
          <a:p>
            <a:r>
              <a:rPr lang="en-US" sz="3200" dirty="0"/>
              <a:t>H His plays and poetry are still </a:t>
            </a:r>
          </a:p>
          <a:p>
            <a:pPr marL="0" indent="0">
              <a:buNone/>
            </a:pPr>
            <a:r>
              <a:rPr lang="en-US" sz="3200" dirty="0"/>
              <a:t>                                               very popular today. </a:t>
            </a:r>
          </a:p>
          <a:p>
            <a:endParaRPr lang="ru-RU" dirty="0"/>
          </a:p>
        </p:txBody>
      </p:sp>
      <p:pic>
        <p:nvPicPr>
          <p:cNvPr id="2050" name="Picture 2" descr="https://members.lapada.org/uploads/items/320x320-1534514516-TUYiA.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936182" y="3581400"/>
            <a:ext cx="3048000" cy="30480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904280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6" presetClass="entr" presetSubtype="21"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barn(inVertical)">
                                      <p:cBhvr>
                                        <p:cTn id="29" dur="500"/>
                                        <p:tgtEl>
                                          <p:spTgt spid="3">
                                            <p:txEl>
                                              <p:pRg st="4" end="4"/>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22" presetClass="entr" presetSubtype="4" fill="hold" nodeType="clickEffect">
                                  <p:stCondLst>
                                    <p:cond delay="0"/>
                                  </p:stCondLst>
                                  <p:childTnLst>
                                    <p:set>
                                      <p:cBhvr>
                                        <p:cTn id="33" dur="1" fill="hold">
                                          <p:stCondLst>
                                            <p:cond delay="0"/>
                                          </p:stCondLst>
                                        </p:cTn>
                                        <p:tgtEl>
                                          <p:spTgt spid="3">
                                            <p:txEl>
                                              <p:pRg st="5" end="5"/>
                                            </p:txEl>
                                          </p:spTgt>
                                        </p:tgtEl>
                                        <p:attrNameLst>
                                          <p:attrName>style.visibility</p:attrName>
                                        </p:attrNameLst>
                                      </p:cBhvr>
                                      <p:to>
                                        <p:strVal val="visible"/>
                                      </p:to>
                                    </p:set>
                                    <p:animEffect transition="in" filter="wipe(down)">
                                      <p:cBhvr>
                                        <p:cTn id="34" dur="500"/>
                                        <p:tgtEl>
                                          <p:spTgt spid="3">
                                            <p:txEl>
                                              <p:pRg st="5" end="5"/>
                                            </p:txEl>
                                          </p:spTgt>
                                        </p:tgtEl>
                                      </p:cBhvr>
                                    </p:animEffect>
                                  </p:childTnLst>
                                </p:cTn>
                              </p:par>
                              <p:par>
                                <p:cTn id="35" presetID="22" presetClass="entr" presetSubtype="4" fill="hold" nodeType="with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wipe(down)">
                                      <p:cBhvr>
                                        <p:cTn id="37" dur="5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2" presetClass="entr" presetSubtype="4" fill="hold"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 calcmode="lin" valueType="num">
                                      <p:cBhvr additive="base">
                                        <p:cTn id="42"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4" presetID="2" presetClass="entr" presetSubtype="4" fill="hold" nodeType="withEffect">
                                  <p:stCondLst>
                                    <p:cond delay="0"/>
                                  </p:stCondLst>
                                  <p:childTnLst>
                                    <p:set>
                                      <p:cBhvr>
                                        <p:cTn id="45" dur="1" fill="hold">
                                          <p:stCondLst>
                                            <p:cond delay="0"/>
                                          </p:stCondLst>
                                        </p:cTn>
                                        <p:tgtEl>
                                          <p:spTgt spid="3">
                                            <p:txEl>
                                              <p:pRg st="8" end="8"/>
                                            </p:txEl>
                                          </p:spTgt>
                                        </p:tgtEl>
                                        <p:attrNameLst>
                                          <p:attrName>style.visibility</p:attrName>
                                        </p:attrNameLst>
                                      </p:cBhvr>
                                      <p:to>
                                        <p:strVal val="visible"/>
                                      </p:to>
                                    </p:set>
                                    <p:anim calcmode="lin" valueType="num">
                                      <p:cBhvr additive="base">
                                        <p:cTn id="46"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7"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a:extLst>
              <a:ext uri="{FF2B5EF4-FFF2-40B4-BE49-F238E27FC236}">
                <a16:creationId xmlns:a16="http://schemas.microsoft.com/office/drawing/2014/main" id="{BEBB5854-EEF4-4B96-8A70-782EA9A6E16D}"/>
              </a:ext>
            </a:extLst>
          </p:cNvPr>
          <p:cNvSpPr>
            <a:spLocks noGrp="1"/>
          </p:cNvSpPr>
          <p:nvPr>
            <p:ph type="title"/>
          </p:nvPr>
        </p:nvSpPr>
        <p:spPr>
          <a:xfrm>
            <a:off x="2235200" y="1"/>
            <a:ext cx="9818254" cy="1450108"/>
          </a:xfrm>
        </p:spPr>
        <p:txBody>
          <a:bodyPr/>
          <a:lstStyle/>
          <a:p>
            <a:r>
              <a:rPr lang="en-US" dirty="0">
                <a:solidFill>
                  <a:srgbClr val="00B050"/>
                </a:solidFill>
                <a:effectLst>
                  <a:outerShdw blurRad="38100" dist="38100" dir="2700000" algn="tl">
                    <a:srgbClr val="000000">
                      <a:alpha val="43137"/>
                    </a:srgbClr>
                  </a:outerShdw>
                </a:effectLst>
              </a:rPr>
              <a:t>Acting Technique – </a:t>
            </a:r>
            <a:r>
              <a:rPr lang="ru-RU" dirty="0">
                <a:solidFill>
                  <a:srgbClr val="00B050"/>
                </a:solidFill>
                <a:effectLst>
                  <a:outerShdw blurRad="38100" dist="38100" dir="2700000" algn="tl">
                    <a:srgbClr val="000000">
                      <a:alpha val="43137"/>
                    </a:srgbClr>
                  </a:outerShdw>
                </a:effectLst>
              </a:rPr>
              <a:t>Актерское мастерство</a:t>
            </a:r>
          </a:p>
        </p:txBody>
      </p:sp>
      <p:sp>
        <p:nvSpPr>
          <p:cNvPr id="3" name="Объект 2">
            <a:extLst>
              <a:ext uri="{FF2B5EF4-FFF2-40B4-BE49-F238E27FC236}">
                <a16:creationId xmlns:a16="http://schemas.microsoft.com/office/drawing/2014/main" id="{500C162C-481B-4613-A213-916DA3039CED}"/>
              </a:ext>
            </a:extLst>
          </p:cNvPr>
          <p:cNvSpPr>
            <a:spLocks noGrp="1"/>
          </p:cNvSpPr>
          <p:nvPr>
            <p:ph sz="half" idx="1"/>
          </p:nvPr>
        </p:nvSpPr>
        <p:spPr>
          <a:xfrm>
            <a:off x="838200" y="1450109"/>
            <a:ext cx="3539836" cy="5181600"/>
          </a:xfrm>
        </p:spPr>
        <p:txBody>
          <a:bodyPr>
            <a:normAutofit fontScale="85000" lnSpcReduction="20000"/>
          </a:bodyPr>
          <a:lstStyle/>
          <a:p>
            <a:pPr marL="0" indent="0">
              <a:buNone/>
            </a:pPr>
            <a:r>
              <a:rPr lang="en-US" dirty="0">
                <a:solidFill>
                  <a:srgbClr val="C00000"/>
                </a:solidFill>
                <a:effectLst>
                  <a:outerShdw blurRad="38100" dist="38100" dir="2700000" algn="tl">
                    <a:srgbClr val="000000">
                      <a:alpha val="43137"/>
                    </a:srgbClr>
                  </a:outerShdw>
                </a:effectLst>
              </a:rPr>
              <a:t>PERFORMANCE</a:t>
            </a:r>
          </a:p>
          <a:p>
            <a:pPr marL="0" indent="0">
              <a:buNone/>
            </a:pPr>
            <a:endParaRPr lang="en-US" dirty="0">
              <a:solidFill>
                <a:srgbClr val="C00000"/>
              </a:solidFill>
              <a:effectLst>
                <a:outerShdw blurRad="38100" dist="38100" dir="2700000" algn="tl">
                  <a:srgbClr val="000000">
                    <a:alpha val="43137"/>
                  </a:srgbClr>
                </a:outerShdw>
              </a:effectLst>
            </a:endParaRPr>
          </a:p>
          <a:p>
            <a:r>
              <a:rPr lang="en-US" dirty="0">
                <a:solidFill>
                  <a:srgbClr val="C00000"/>
                </a:solidFill>
                <a:effectLst>
                  <a:outerShdw blurRad="38100" dist="38100" dir="2700000" algn="tl">
                    <a:srgbClr val="000000">
                      <a:alpha val="43137"/>
                    </a:srgbClr>
                  </a:outerShdw>
                </a:effectLst>
              </a:rPr>
              <a:t>P</a:t>
            </a:r>
          </a:p>
          <a:p>
            <a:r>
              <a:rPr lang="en-US" dirty="0">
                <a:solidFill>
                  <a:srgbClr val="C00000"/>
                </a:solidFill>
                <a:effectLst>
                  <a:outerShdw blurRad="38100" dist="38100" dir="2700000" algn="tl">
                    <a:srgbClr val="000000">
                      <a:alpha val="43137"/>
                    </a:srgbClr>
                  </a:outerShdw>
                </a:effectLst>
              </a:rPr>
              <a:t>E</a:t>
            </a:r>
          </a:p>
          <a:p>
            <a:r>
              <a:rPr lang="en-US" dirty="0">
                <a:solidFill>
                  <a:srgbClr val="C00000"/>
                </a:solidFill>
                <a:effectLst>
                  <a:outerShdw blurRad="38100" dist="38100" dir="2700000" algn="tl">
                    <a:srgbClr val="000000">
                      <a:alpha val="43137"/>
                    </a:srgbClr>
                  </a:outerShdw>
                </a:effectLst>
              </a:rPr>
              <a:t>R</a:t>
            </a:r>
          </a:p>
          <a:p>
            <a:r>
              <a:rPr lang="en-US" dirty="0">
                <a:solidFill>
                  <a:srgbClr val="C00000"/>
                </a:solidFill>
                <a:effectLst>
                  <a:outerShdw blurRad="38100" dist="38100" dir="2700000" algn="tl">
                    <a:srgbClr val="000000">
                      <a:alpha val="43137"/>
                    </a:srgbClr>
                  </a:outerShdw>
                </a:effectLst>
              </a:rPr>
              <a:t>F</a:t>
            </a:r>
          </a:p>
          <a:p>
            <a:r>
              <a:rPr lang="en-US" dirty="0">
                <a:solidFill>
                  <a:srgbClr val="C00000"/>
                </a:solidFill>
                <a:effectLst>
                  <a:outerShdw blurRad="38100" dist="38100" dir="2700000" algn="tl">
                    <a:srgbClr val="000000">
                      <a:alpha val="43137"/>
                    </a:srgbClr>
                  </a:outerShdw>
                </a:effectLst>
              </a:rPr>
              <a:t>O</a:t>
            </a:r>
          </a:p>
          <a:p>
            <a:r>
              <a:rPr lang="en-US" dirty="0">
                <a:solidFill>
                  <a:srgbClr val="C00000"/>
                </a:solidFill>
                <a:effectLst>
                  <a:outerShdw blurRad="38100" dist="38100" dir="2700000" algn="tl">
                    <a:srgbClr val="000000">
                      <a:alpha val="43137"/>
                    </a:srgbClr>
                  </a:outerShdw>
                </a:effectLst>
              </a:rPr>
              <a:t>R</a:t>
            </a:r>
          </a:p>
          <a:p>
            <a:r>
              <a:rPr lang="en-US" dirty="0">
                <a:solidFill>
                  <a:srgbClr val="C00000"/>
                </a:solidFill>
                <a:effectLst>
                  <a:outerShdw blurRad="38100" dist="38100" dir="2700000" algn="tl">
                    <a:srgbClr val="000000">
                      <a:alpha val="43137"/>
                    </a:srgbClr>
                  </a:outerShdw>
                </a:effectLst>
              </a:rPr>
              <a:t>M</a:t>
            </a:r>
          </a:p>
          <a:p>
            <a:r>
              <a:rPr lang="en-US" dirty="0">
                <a:solidFill>
                  <a:srgbClr val="C00000"/>
                </a:solidFill>
                <a:effectLst>
                  <a:outerShdw blurRad="38100" dist="38100" dir="2700000" algn="tl">
                    <a:srgbClr val="000000">
                      <a:alpha val="43137"/>
                    </a:srgbClr>
                  </a:outerShdw>
                </a:effectLst>
              </a:rPr>
              <a:t>A</a:t>
            </a:r>
          </a:p>
          <a:p>
            <a:r>
              <a:rPr lang="en-US" dirty="0">
                <a:solidFill>
                  <a:srgbClr val="C00000"/>
                </a:solidFill>
                <a:effectLst>
                  <a:outerShdw blurRad="38100" dist="38100" dir="2700000" algn="tl">
                    <a:srgbClr val="000000">
                      <a:alpha val="43137"/>
                    </a:srgbClr>
                  </a:outerShdw>
                </a:effectLst>
              </a:rPr>
              <a:t>N</a:t>
            </a:r>
          </a:p>
          <a:p>
            <a:r>
              <a:rPr lang="en-US" dirty="0">
                <a:solidFill>
                  <a:srgbClr val="C00000"/>
                </a:solidFill>
                <a:effectLst>
                  <a:outerShdw blurRad="38100" dist="38100" dir="2700000" algn="tl">
                    <a:srgbClr val="000000">
                      <a:alpha val="43137"/>
                    </a:srgbClr>
                  </a:outerShdw>
                </a:effectLst>
              </a:rPr>
              <a:t>C</a:t>
            </a:r>
          </a:p>
          <a:p>
            <a:r>
              <a:rPr lang="en-US" dirty="0">
                <a:solidFill>
                  <a:srgbClr val="C00000"/>
                </a:solidFill>
                <a:effectLst>
                  <a:outerShdw blurRad="38100" dist="38100" dir="2700000" algn="tl">
                    <a:srgbClr val="000000">
                      <a:alpha val="43137"/>
                    </a:srgbClr>
                  </a:outerShdw>
                </a:effectLst>
              </a:rPr>
              <a:t>E</a:t>
            </a:r>
          </a:p>
        </p:txBody>
      </p:sp>
      <p:sp>
        <p:nvSpPr>
          <p:cNvPr id="5" name="Объект 4">
            <a:extLst>
              <a:ext uri="{FF2B5EF4-FFF2-40B4-BE49-F238E27FC236}">
                <a16:creationId xmlns:a16="http://schemas.microsoft.com/office/drawing/2014/main" id="{1CC7BDE8-62B6-4924-9ED3-CBF9713C5A0E}"/>
              </a:ext>
            </a:extLst>
          </p:cNvPr>
          <p:cNvSpPr>
            <a:spLocks noGrp="1"/>
          </p:cNvSpPr>
          <p:nvPr>
            <p:ph sz="half" idx="2"/>
          </p:nvPr>
        </p:nvSpPr>
        <p:spPr>
          <a:xfrm>
            <a:off x="3016470" y="2170545"/>
            <a:ext cx="9175532" cy="4461164"/>
          </a:xfrm>
        </p:spPr>
        <p:txBody>
          <a:bodyPr>
            <a:normAutofit fontScale="85000" lnSpcReduction="20000"/>
          </a:bodyPr>
          <a:lstStyle/>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s</a:t>
            </a:r>
            <a:r>
              <a:rPr lang="en-US" dirty="0" err="1">
                <a:solidFill>
                  <a:srgbClr val="FF0000"/>
                </a:solidFill>
                <a:effectLst>
                  <a:outerShdw blurRad="38100" dist="38100" dir="2700000" algn="tl">
                    <a:srgbClr val="000000">
                      <a:alpha val="43137"/>
                    </a:srgbClr>
                  </a:outerShdw>
                </a:effectLst>
              </a:rPr>
              <a:t>P</a:t>
            </a:r>
            <a:r>
              <a:rPr lang="en-US" dirty="0" err="1">
                <a:solidFill>
                  <a:schemeClr val="accent1"/>
                </a:solidFill>
                <a:effectLst>
                  <a:outerShdw blurRad="38100" dist="38100" dir="2700000" algn="tl">
                    <a:srgbClr val="000000">
                      <a:alpha val="43137"/>
                    </a:srgbClr>
                  </a:outerShdw>
                </a:effectLst>
              </a:rPr>
              <a:t>eech</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(речь)</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voic</a:t>
            </a:r>
            <a:r>
              <a:rPr lang="en-US" dirty="0" err="1">
                <a:solidFill>
                  <a:srgbClr val="FF0000"/>
                </a:solidFill>
                <a:effectLst>
                  <a:outerShdw blurRad="38100" dist="38100" dir="2700000" algn="tl">
                    <a:srgbClr val="000000">
                      <a:alpha val="43137"/>
                    </a:srgbClr>
                  </a:outerShdw>
                </a:effectLst>
              </a:rPr>
              <a:t>E</a:t>
            </a:r>
            <a:r>
              <a:rPr lang="ru-RU" dirty="0">
                <a:solidFill>
                  <a:srgbClr val="FF0000"/>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(голос)</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playing a</a:t>
            </a:r>
            <a:r>
              <a:rPr lang="en-US" dirty="0">
                <a:solidFill>
                  <a:srgbClr val="FF0000"/>
                </a:solidFill>
                <a:effectLst>
                  <a:outerShdw blurRad="38100" dist="38100" dir="2700000" algn="tl">
                    <a:srgbClr val="000000">
                      <a:alpha val="43137"/>
                    </a:srgbClr>
                  </a:outerShdw>
                </a:effectLst>
              </a:rPr>
              <a:t> R</a:t>
            </a:r>
            <a:r>
              <a:rPr lang="en-US" dirty="0">
                <a:solidFill>
                  <a:schemeClr val="accent1"/>
                </a:solidFill>
                <a:effectLst>
                  <a:outerShdw blurRad="38100" dist="38100" dir="2700000" algn="tl">
                    <a:srgbClr val="000000">
                      <a:alpha val="43137"/>
                    </a:srgbClr>
                  </a:outerShdw>
                </a:effectLst>
              </a:rPr>
              <a:t>ole</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(играть роль)</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rgbClr val="FF0000"/>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trans</a:t>
            </a:r>
            <a:r>
              <a:rPr lang="en-US" dirty="0" err="1">
                <a:solidFill>
                  <a:srgbClr val="FF0000"/>
                </a:solidFill>
                <a:effectLst>
                  <a:outerShdw blurRad="38100" dist="38100" dir="2700000" algn="tl">
                    <a:srgbClr val="000000">
                      <a:alpha val="43137"/>
                    </a:srgbClr>
                  </a:outerShdw>
                </a:effectLst>
              </a:rPr>
              <a:t>F</a:t>
            </a:r>
            <a:r>
              <a:rPr lang="en-US" dirty="0" err="1">
                <a:solidFill>
                  <a:schemeClr val="accent1"/>
                </a:solidFill>
                <a:effectLst>
                  <a:outerShdw blurRad="38100" dist="38100" dir="2700000" algn="tl">
                    <a:srgbClr val="000000">
                      <a:alpha val="43137"/>
                    </a:srgbClr>
                  </a:outerShdw>
                </a:effectLst>
              </a:rPr>
              <a:t>ormation</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(перевоплощение)</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int</a:t>
            </a:r>
            <a:r>
              <a:rPr lang="en-US" dirty="0" err="1">
                <a:solidFill>
                  <a:srgbClr val="FF0000"/>
                </a:solidFill>
                <a:effectLst>
                  <a:outerShdw blurRad="38100" dist="38100" dir="2700000" algn="tl">
                    <a:srgbClr val="000000">
                      <a:alpha val="43137"/>
                    </a:srgbClr>
                  </a:outerShdw>
                </a:effectLst>
              </a:rPr>
              <a:t>O</a:t>
            </a:r>
            <a:r>
              <a:rPr lang="en-US" dirty="0" err="1">
                <a:solidFill>
                  <a:schemeClr val="accent1"/>
                </a:solidFill>
                <a:effectLst>
                  <a:outerShdw blurRad="38100" dist="38100" dir="2700000" algn="tl">
                    <a:srgbClr val="000000">
                      <a:alpha val="43137"/>
                    </a:srgbClr>
                  </a:outerShdw>
                </a:effectLst>
              </a:rPr>
              <a:t>nation</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(интонация)</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imp</a:t>
            </a:r>
            <a:r>
              <a:rPr lang="en-US" dirty="0" err="1">
                <a:solidFill>
                  <a:srgbClr val="FF0000"/>
                </a:solidFill>
                <a:effectLst>
                  <a:outerShdw blurRad="38100" dist="38100" dir="2700000" algn="tl">
                    <a:srgbClr val="000000">
                      <a:alpha val="43137"/>
                    </a:srgbClr>
                  </a:outerShdw>
                </a:effectLst>
              </a:rPr>
              <a:t>R</a:t>
            </a:r>
            <a:r>
              <a:rPr lang="en-US" dirty="0" err="1">
                <a:solidFill>
                  <a:schemeClr val="accent1"/>
                </a:solidFill>
                <a:effectLst>
                  <a:outerShdw blurRad="38100" dist="38100" dir="2700000" algn="tl">
                    <a:srgbClr val="000000">
                      <a:alpha val="43137"/>
                    </a:srgbClr>
                  </a:outerShdw>
                </a:effectLst>
              </a:rPr>
              <a:t>ovisation</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(импровизация)</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rgbClr val="FF0000"/>
                </a:solidFill>
                <a:effectLst>
                  <a:outerShdw blurRad="38100" dist="38100" dir="2700000" algn="tl">
                    <a:srgbClr val="000000">
                      <a:alpha val="43137"/>
                    </a:srgbClr>
                  </a:outerShdw>
                </a:effectLst>
              </a:rPr>
              <a:t>                   M</a:t>
            </a:r>
            <a:r>
              <a:rPr lang="en-US" dirty="0">
                <a:solidFill>
                  <a:schemeClr val="accent1"/>
                </a:solidFill>
                <a:effectLst>
                  <a:outerShdw blurRad="38100" dist="38100" dir="2700000" algn="tl">
                    <a:srgbClr val="000000">
                      <a:alpha val="43137"/>
                    </a:srgbClr>
                  </a:outerShdw>
                </a:effectLst>
              </a:rPr>
              <a:t>emory</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(хорошая память)</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rgbClr val="FF0000"/>
                </a:solidFill>
                <a:effectLst>
                  <a:outerShdw blurRad="38100" dist="38100" dir="2700000" algn="tl">
                    <a:srgbClr val="000000">
                      <a:alpha val="43137"/>
                    </a:srgbClr>
                  </a:outerShdw>
                </a:effectLst>
              </a:rPr>
              <a:t>                    A</a:t>
            </a:r>
            <a:r>
              <a:rPr lang="en-US" dirty="0">
                <a:solidFill>
                  <a:schemeClr val="accent1"/>
                </a:solidFill>
                <a:effectLst>
                  <a:outerShdw blurRad="38100" dist="38100" dir="2700000" algn="tl">
                    <a:srgbClr val="000000">
                      <a:alpha val="43137"/>
                    </a:srgbClr>
                  </a:outerShdw>
                </a:effectLst>
              </a:rPr>
              <a:t>rtistic skills</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(артистизм)</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imagi</a:t>
            </a:r>
            <a:r>
              <a:rPr lang="en-US" dirty="0" err="1">
                <a:solidFill>
                  <a:srgbClr val="FF0000"/>
                </a:solidFill>
                <a:effectLst>
                  <a:outerShdw blurRad="38100" dist="38100" dir="2700000" algn="tl">
                    <a:srgbClr val="000000">
                      <a:alpha val="43137"/>
                    </a:srgbClr>
                  </a:outerShdw>
                </a:effectLst>
              </a:rPr>
              <a:t>N</a:t>
            </a:r>
            <a:r>
              <a:rPr lang="en-US" dirty="0" err="1">
                <a:solidFill>
                  <a:schemeClr val="accent1"/>
                </a:solidFill>
                <a:effectLst>
                  <a:outerShdw blurRad="38100" dist="38100" dir="2700000" algn="tl">
                    <a:srgbClr val="000000">
                      <a:alpha val="43137"/>
                    </a:srgbClr>
                  </a:outerShdw>
                </a:effectLst>
              </a:rPr>
              <a:t>ation</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(воображение, фантазия)</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fa</a:t>
            </a:r>
            <a:r>
              <a:rPr lang="en-US" dirty="0" err="1">
                <a:solidFill>
                  <a:srgbClr val="FF0000"/>
                </a:solidFill>
                <a:effectLst>
                  <a:outerShdw blurRad="38100" dist="38100" dir="2700000" algn="tl">
                    <a:srgbClr val="000000">
                      <a:alpha val="43137"/>
                    </a:srgbClr>
                  </a:outerShdw>
                </a:effectLst>
              </a:rPr>
              <a:t>C</a:t>
            </a:r>
            <a:r>
              <a:rPr lang="en-US" dirty="0" err="1">
                <a:solidFill>
                  <a:schemeClr val="accent1"/>
                </a:solidFill>
                <a:effectLst>
                  <a:outerShdw blurRad="38100" dist="38100" dir="2700000" algn="tl">
                    <a:srgbClr val="000000">
                      <a:alpha val="43137"/>
                    </a:srgbClr>
                  </a:outerShdw>
                </a:effectLst>
              </a:rPr>
              <a:t>ial</a:t>
            </a:r>
            <a:r>
              <a:rPr lang="en-US" dirty="0">
                <a:solidFill>
                  <a:schemeClr val="accent1"/>
                </a:solidFill>
                <a:effectLst>
                  <a:outerShdw blurRad="38100" dist="38100" dir="2700000" algn="tl">
                    <a:srgbClr val="000000">
                      <a:alpha val="43137"/>
                    </a:srgbClr>
                  </a:outerShdw>
                </a:effectLst>
              </a:rPr>
              <a:t> expression</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(мимика)</a:t>
            </a:r>
            <a:endParaRPr lang="en-US" dirty="0">
              <a:solidFill>
                <a:schemeClr val="accent6">
                  <a:lumMod val="50000"/>
                </a:schemeClr>
              </a:solidFill>
              <a:effectLst>
                <a:outerShdw blurRad="38100" dist="38100" dir="2700000" algn="tl">
                  <a:srgbClr val="000000">
                    <a:alpha val="43137"/>
                  </a:srgbClr>
                </a:outerShdw>
              </a:effectLst>
            </a:endParaRPr>
          </a:p>
          <a:p>
            <a:pPr marL="0" indent="0">
              <a:buNone/>
            </a:pPr>
            <a:r>
              <a:rPr lang="en-US" dirty="0">
                <a:solidFill>
                  <a:schemeClr val="accent1"/>
                </a:solidFill>
                <a:effectLst>
                  <a:outerShdw blurRad="38100" dist="38100" dir="2700000" algn="tl">
                    <a:srgbClr val="000000">
                      <a:alpha val="43137"/>
                    </a:srgbClr>
                  </a:outerShdw>
                </a:effectLst>
              </a:rPr>
              <a:t>                 </a:t>
            </a:r>
            <a:r>
              <a:rPr lang="en-US" dirty="0" err="1">
                <a:solidFill>
                  <a:schemeClr val="accent1"/>
                </a:solidFill>
                <a:effectLst>
                  <a:outerShdw blurRad="38100" dist="38100" dir="2700000" algn="tl">
                    <a:srgbClr val="000000">
                      <a:alpha val="43137"/>
                    </a:srgbClr>
                  </a:outerShdw>
                </a:effectLst>
              </a:rPr>
              <a:t>g</a:t>
            </a:r>
            <a:r>
              <a:rPr lang="en-US" dirty="0" err="1">
                <a:solidFill>
                  <a:srgbClr val="FF0000"/>
                </a:solidFill>
                <a:effectLst>
                  <a:outerShdw blurRad="38100" dist="38100" dir="2700000" algn="tl">
                    <a:srgbClr val="000000">
                      <a:alpha val="43137"/>
                    </a:srgbClr>
                  </a:outerShdw>
                </a:effectLst>
              </a:rPr>
              <a:t>E</a:t>
            </a:r>
            <a:r>
              <a:rPr lang="en-US" dirty="0" err="1">
                <a:solidFill>
                  <a:schemeClr val="accent1"/>
                </a:solidFill>
                <a:effectLst>
                  <a:outerShdw blurRad="38100" dist="38100" dir="2700000" algn="tl">
                    <a:srgbClr val="000000">
                      <a:alpha val="43137"/>
                    </a:srgbClr>
                  </a:outerShdw>
                </a:effectLst>
              </a:rPr>
              <a:t>stures</a:t>
            </a:r>
            <a:r>
              <a:rPr lang="ru-RU" dirty="0">
                <a:solidFill>
                  <a:schemeClr val="accent1"/>
                </a:solidFill>
                <a:effectLst>
                  <a:outerShdw blurRad="38100" dist="38100" dir="2700000" algn="tl">
                    <a:srgbClr val="000000">
                      <a:alpha val="43137"/>
                    </a:srgbClr>
                  </a:outerShdw>
                </a:effectLst>
              </a:rPr>
              <a:t>               </a:t>
            </a:r>
            <a:r>
              <a:rPr lang="ru-RU" dirty="0">
                <a:solidFill>
                  <a:schemeClr val="accent6">
                    <a:lumMod val="50000"/>
                  </a:schemeClr>
                </a:solidFill>
                <a:effectLst>
                  <a:outerShdw blurRad="38100" dist="38100" dir="2700000" algn="tl">
                    <a:srgbClr val="000000">
                      <a:alpha val="43137"/>
                    </a:srgbClr>
                  </a:outerShdw>
                </a:effectLst>
              </a:rPr>
              <a:t>(жесты)</a:t>
            </a:r>
            <a:endParaRPr lang="ru-RU" dirty="0">
              <a:solidFill>
                <a:schemeClr val="accent6">
                  <a:lumMod val="50000"/>
                </a:schemeClr>
              </a:solidFill>
            </a:endParaRPr>
          </a:p>
        </p:txBody>
      </p:sp>
      <p:pic>
        <p:nvPicPr>
          <p:cNvPr id="6" name="Picture 12" descr="200536284-001">
            <a:extLst>
              <a:ext uri="{FF2B5EF4-FFF2-40B4-BE49-F238E27FC236}">
                <a16:creationId xmlns:a16="http://schemas.microsoft.com/office/drawing/2014/main" id="{1C257410-A69D-4A81-83AA-6EBC218A0CD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52035" y="1215800"/>
            <a:ext cx="2808288" cy="20986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234173980"/>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wind"/>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F5FC6BD-A138-4B33-AC88-29D33AAD5D8A}"/>
              </a:ext>
            </a:extLst>
          </p:cNvPr>
          <p:cNvSpPr>
            <a:spLocks noGrp="1"/>
          </p:cNvSpPr>
          <p:nvPr>
            <p:ph type="title"/>
          </p:nvPr>
        </p:nvSpPr>
        <p:spPr>
          <a:xfrm>
            <a:off x="838200" y="12195"/>
            <a:ext cx="10515600" cy="1678493"/>
          </a:xfrm>
        </p:spPr>
        <p:txBody>
          <a:bodyPr/>
          <a:lstStyle/>
          <a:p>
            <a:r>
              <a:rPr lang="en-US" b="1" dirty="0">
                <a:solidFill>
                  <a:srgbClr val="FF0000"/>
                </a:solidFill>
                <a:effectLst>
                  <a:outerShdw blurRad="38100" dist="38100" dir="2700000" algn="tl">
                    <a:srgbClr val="000000">
                      <a:alpha val="43137"/>
                    </a:srgbClr>
                  </a:outerShdw>
                </a:effectLst>
              </a:rPr>
              <a:t>Theatre</a:t>
            </a:r>
            <a:endParaRPr lang="ru-RU" b="1" dirty="0">
              <a:solidFill>
                <a:srgbClr val="FF000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F2A77AA2-9A16-4949-885E-271ADC75DDCA}"/>
              </a:ext>
            </a:extLst>
          </p:cNvPr>
          <p:cNvSpPr>
            <a:spLocks noGrp="1"/>
          </p:cNvSpPr>
          <p:nvPr>
            <p:ph idx="1"/>
          </p:nvPr>
        </p:nvSpPr>
        <p:spPr/>
        <p:txBody>
          <a:bodyPr/>
          <a:lstStyle/>
          <a:p>
            <a:endParaRPr lang="ru-RU" dirty="0"/>
          </a:p>
        </p:txBody>
      </p:sp>
      <p:pic>
        <p:nvPicPr>
          <p:cNvPr id="10242" name="Picture 2" descr="http://mincult.info/wp-content/uploads/2019/03/%D0%BC%D0%B8%D0%BD%D0%BA%D1%83%D0%BB%D1%8C%D1%822019%D1%82%D0%B5%D0%B0%D1%82%D1%80.jpg">
            <a:extLst>
              <a:ext uri="{FF2B5EF4-FFF2-40B4-BE49-F238E27FC236}">
                <a16:creationId xmlns:a16="http://schemas.microsoft.com/office/drawing/2014/main" id="{E87A0E06-1613-4236-AD3C-34FE3DA934B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068387" y="3701329"/>
            <a:ext cx="3905250" cy="2600325"/>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s://mywishcard.com/s/i2/51/a/230x0_ZYTSmMVKHtHZFyzBLHq1Gk7jnezQKdyS___jpg____4_3d847d4e.jpg">
            <a:extLst>
              <a:ext uri="{FF2B5EF4-FFF2-40B4-BE49-F238E27FC236}">
                <a16:creationId xmlns:a16="http://schemas.microsoft.com/office/drawing/2014/main" id="{149ABF2C-9CA5-41E9-A8E3-8C605A08D19C}"/>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46195" y="1141702"/>
            <a:ext cx="3295650" cy="2190750"/>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s://www.kino-teatr.ru/event/c/1/4/sm_13241.jpg">
            <a:extLst>
              <a:ext uri="{FF2B5EF4-FFF2-40B4-BE49-F238E27FC236}">
                <a16:creationId xmlns:a16="http://schemas.microsoft.com/office/drawing/2014/main" id="{B3EE1412-B8C0-493F-9368-E6F953C644A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7886" y="3172892"/>
            <a:ext cx="3648000" cy="2736000"/>
          </a:xfrm>
          <a:prstGeom prst="rect">
            <a:avLst/>
          </a:prstGeom>
          <a:noFill/>
          <a:extLst>
            <a:ext uri="{909E8E84-426E-40DD-AFC4-6F175D3DCCD1}">
              <a14:hiddenFill xmlns:a14="http://schemas.microsoft.com/office/drawing/2010/main">
                <a:solidFill>
                  <a:srgbClr val="FFFFFF"/>
                </a:solidFill>
              </a14:hiddenFill>
            </a:ext>
          </a:extLst>
        </p:spPr>
      </p:pic>
      <p:pic>
        <p:nvPicPr>
          <p:cNvPr id="10248" name="Picture 8" descr="https://www.kino-teatr.ru/event/c/7/9/sm_47697.jpg">
            <a:extLst>
              <a:ext uri="{FF2B5EF4-FFF2-40B4-BE49-F238E27FC236}">
                <a16:creationId xmlns:a16="http://schemas.microsoft.com/office/drawing/2014/main" id="{BF387570-F178-4591-87CC-584A66495FEE}"/>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176881" y="217066"/>
            <a:ext cx="3360000" cy="2520000"/>
          </a:xfrm>
          <a:prstGeom prst="rect">
            <a:avLst/>
          </a:prstGeom>
          <a:noFill/>
          <a:extLst>
            <a:ext uri="{909E8E84-426E-40DD-AFC4-6F175D3DCCD1}">
              <a14:hiddenFill xmlns:a14="http://schemas.microsoft.com/office/drawing/2010/main">
                <a:solidFill>
                  <a:srgbClr val="FFFFFF"/>
                </a:solidFill>
              </a14:hiddenFill>
            </a:ext>
          </a:extLst>
        </p:spPr>
      </p:pic>
      <p:pic>
        <p:nvPicPr>
          <p:cNvPr id="10250" name="Picture 10" descr="https://mnemoenglish.ru/img/englishdom/words/2228_default_240x168.jpg">
            <a:extLst>
              <a:ext uri="{FF2B5EF4-FFF2-40B4-BE49-F238E27FC236}">
                <a16:creationId xmlns:a16="http://schemas.microsoft.com/office/drawing/2014/main" id="{91FC6927-920C-4D2D-B782-0D645A186B1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973751" y="4826145"/>
            <a:ext cx="2286000" cy="1600200"/>
          </a:xfrm>
          <a:prstGeom prst="rect">
            <a:avLst/>
          </a:prstGeom>
          <a:noFill/>
          <a:extLst>
            <a:ext uri="{909E8E84-426E-40DD-AFC4-6F175D3DCCD1}">
              <a14:hiddenFill xmlns:a14="http://schemas.microsoft.com/office/drawing/2010/main">
                <a:solidFill>
                  <a:srgbClr val="FFFFFF"/>
                </a:solidFill>
              </a14:hiddenFill>
            </a:ext>
          </a:extLst>
        </p:spPr>
      </p:pic>
      <p:pic>
        <p:nvPicPr>
          <p:cNvPr id="10252" name="Picture 12" descr="https://ds04.infourok.ru/uploads/ex/107f/000972d6-b11a6d74/hello_html_569d553c.png">
            <a:extLst>
              <a:ext uri="{FF2B5EF4-FFF2-40B4-BE49-F238E27FC236}">
                <a16:creationId xmlns:a16="http://schemas.microsoft.com/office/drawing/2014/main" id="{B665E4D5-36C3-43A7-8A2B-732C82E0C35A}"/>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64189" y="2737066"/>
            <a:ext cx="2905125" cy="1628775"/>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2" descr="https://1.bp.blogspot.com/-6bJ8GtkGoe0/W-3Pi-nuGvI/AAAAAAAAPF0/93_dZlpbN4s38YKsHZzkrXzl_Il30aFOwCLcBGAs/s1600/%25D1%2581%25D0%25B0%25D0%25BC%25D0%25B0%2B%25D0%25B4%25D0%25B5%25D0%25BB%25D0%25B0%25D0%25BB%25D0%25B0.JPG">
            <a:extLst>
              <a:ext uri="{FF2B5EF4-FFF2-40B4-BE49-F238E27FC236}">
                <a16:creationId xmlns:a16="http://schemas.microsoft.com/office/drawing/2014/main" id="{92F3B0E1-A11F-47FF-8874-7F231E88263B}"/>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1171" y="1411072"/>
            <a:ext cx="5857875" cy="54197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49997714"/>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6000">
        <p15:prstTrans prst="curtains"/>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nodeType="clickEffect">
                                  <p:stCondLst>
                                    <p:cond delay="0"/>
                                  </p:stCondLst>
                                  <p:childTnLst>
                                    <p:set>
                                      <p:cBhvr>
                                        <p:cTn id="11" dur="1" fill="hold">
                                          <p:stCondLst>
                                            <p:cond delay="0"/>
                                          </p:stCondLst>
                                        </p:cTn>
                                        <p:tgtEl>
                                          <p:spTgt spid="10"/>
                                        </p:tgtEl>
                                        <p:attrNameLst>
                                          <p:attrName>style.visibility</p:attrName>
                                        </p:attrNameLst>
                                      </p:cBhvr>
                                      <p:to>
                                        <p:strVal val="visible"/>
                                      </p:to>
                                    </p:set>
                                    <p:anim calcmode="lin" valueType="num">
                                      <p:cBhvr additive="base">
                                        <p:cTn id="12" dur="500" fill="hold"/>
                                        <p:tgtEl>
                                          <p:spTgt spid="10"/>
                                        </p:tgtEl>
                                        <p:attrNameLst>
                                          <p:attrName>ppt_x</p:attrName>
                                        </p:attrNameLst>
                                      </p:cBhvr>
                                      <p:tavLst>
                                        <p:tav tm="0">
                                          <p:val>
                                            <p:strVal val="#ppt_x"/>
                                          </p:val>
                                        </p:tav>
                                        <p:tav tm="100000">
                                          <p:val>
                                            <p:strVal val="#ppt_x"/>
                                          </p:val>
                                        </p:tav>
                                      </p:tavLst>
                                    </p:anim>
                                    <p:anim calcmode="lin" valueType="num">
                                      <p:cBhvr additive="base">
                                        <p:cTn id="1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E75D8AB2-87DF-4247-A651-7DBF882710F4}"/>
              </a:ext>
            </a:extLst>
          </p:cNvPr>
          <p:cNvSpPr>
            <a:spLocks noGrp="1"/>
          </p:cNvSpPr>
          <p:nvPr>
            <p:ph type="title"/>
          </p:nvPr>
        </p:nvSpPr>
        <p:spPr>
          <a:xfrm>
            <a:off x="838200" y="1"/>
            <a:ext cx="10515600" cy="1345323"/>
          </a:xfrm>
        </p:spPr>
        <p:txBody>
          <a:bodyPr/>
          <a:lstStyle/>
          <a:p>
            <a:r>
              <a:rPr lang="en-US" b="1" dirty="0">
                <a:solidFill>
                  <a:srgbClr val="C00000"/>
                </a:solidFill>
                <a:effectLst>
                  <a:outerShdw blurRad="38100" dist="38100" dir="2700000" algn="tl">
                    <a:srgbClr val="000000">
                      <a:alpha val="43137"/>
                    </a:srgbClr>
                  </a:outerShdw>
                </a:effectLst>
              </a:rPr>
              <a:t>Tongue twisters</a:t>
            </a:r>
            <a:r>
              <a:rPr lang="en-US" dirty="0">
                <a:solidFill>
                  <a:srgbClr val="C00000"/>
                </a:solidFill>
                <a:effectLst>
                  <a:outerShdw blurRad="38100" dist="38100" dir="2700000" algn="tl">
                    <a:srgbClr val="000000">
                      <a:alpha val="43137"/>
                    </a:srgbClr>
                  </a:outerShdw>
                </a:effectLst>
              </a:rPr>
              <a:t>. </a:t>
            </a:r>
            <a:r>
              <a:rPr lang="ru-RU" dirty="0">
                <a:solidFill>
                  <a:srgbClr val="C00000"/>
                </a:solidFill>
                <a:effectLst>
                  <a:outerShdw blurRad="38100" dist="38100" dir="2700000" algn="tl">
                    <a:srgbClr val="000000">
                      <a:alpha val="43137"/>
                    </a:srgbClr>
                  </a:outerShdw>
                </a:effectLst>
              </a:rPr>
              <a:t>Скороговорки</a:t>
            </a:r>
          </a:p>
        </p:txBody>
      </p:sp>
      <p:sp>
        <p:nvSpPr>
          <p:cNvPr id="3" name="Объект 2">
            <a:extLst>
              <a:ext uri="{FF2B5EF4-FFF2-40B4-BE49-F238E27FC236}">
                <a16:creationId xmlns:a16="http://schemas.microsoft.com/office/drawing/2014/main" id="{BC9FB63C-39C1-4630-8D0E-5940CAB0902A}"/>
              </a:ext>
            </a:extLst>
          </p:cNvPr>
          <p:cNvSpPr>
            <a:spLocks noGrp="1"/>
          </p:cNvSpPr>
          <p:nvPr>
            <p:ph sz="half" idx="1"/>
          </p:nvPr>
        </p:nvSpPr>
        <p:spPr>
          <a:xfrm>
            <a:off x="401147" y="1345324"/>
            <a:ext cx="6271490" cy="5512674"/>
          </a:xfrm>
        </p:spPr>
        <p:txBody>
          <a:bodyPr>
            <a:normAutofit fontScale="92500" lnSpcReduction="10000"/>
          </a:bodyPr>
          <a:lstStyle/>
          <a:p>
            <a:r>
              <a:rPr lang="en-US" sz="3200" dirty="0"/>
              <a:t>James plays with trains and planes. </a:t>
            </a:r>
          </a:p>
          <a:p>
            <a:r>
              <a:rPr lang="en-US" sz="3200" dirty="0"/>
              <a:t>A girl sees three big geese.</a:t>
            </a:r>
            <a:endParaRPr lang="ru-RU" sz="3200" dirty="0"/>
          </a:p>
          <a:p>
            <a:endParaRPr lang="ru-RU" dirty="0"/>
          </a:p>
          <a:p>
            <a:pPr marL="0" indent="0">
              <a:buNone/>
            </a:pPr>
            <a:r>
              <a:rPr lang="en-US" sz="3600" dirty="0">
                <a:solidFill>
                  <a:schemeClr val="accent1"/>
                </a:solidFill>
                <a:effectLst>
                  <a:outerShdw blurRad="38100" dist="38100" dir="2700000" algn="tl">
                    <a:srgbClr val="000000">
                      <a:alpha val="43137"/>
                    </a:srgbClr>
                  </a:outerShdw>
                </a:effectLst>
              </a:rPr>
              <a:t>Say it with different intonation</a:t>
            </a:r>
          </a:p>
          <a:p>
            <a:pPr marL="0" indent="0">
              <a:buNone/>
            </a:pPr>
            <a:r>
              <a:rPr lang="en-US" sz="3600" dirty="0"/>
              <a:t>(try to express some feelings and emotions).</a:t>
            </a:r>
          </a:p>
          <a:p>
            <a:pPr marL="0" indent="0">
              <a:buNone/>
            </a:pPr>
            <a:endParaRPr lang="en-US" sz="3600" dirty="0"/>
          </a:p>
          <a:p>
            <a:pPr marL="0" indent="0">
              <a:buNone/>
            </a:pPr>
            <a:r>
              <a:rPr lang="en-US" sz="3600" dirty="0">
                <a:solidFill>
                  <a:srgbClr val="7030A0"/>
                </a:solidFill>
                <a:effectLst>
                  <a:outerShdw blurRad="38100" dist="38100" dir="2700000" algn="tl">
                    <a:srgbClr val="000000">
                      <a:alpha val="43137"/>
                    </a:srgbClr>
                  </a:outerShdw>
                </a:effectLst>
              </a:rPr>
              <a:t>Read rhymes</a:t>
            </a:r>
          </a:p>
          <a:p>
            <a:pPr marL="0" indent="0">
              <a:buNone/>
            </a:pPr>
            <a:endParaRPr lang="en-US" sz="3600" dirty="0"/>
          </a:p>
          <a:p>
            <a:pPr marL="0" indent="0">
              <a:buNone/>
            </a:pPr>
            <a:endParaRPr lang="en-US" sz="3600" dirty="0"/>
          </a:p>
          <a:p>
            <a:pPr marL="0" indent="0">
              <a:buNone/>
            </a:pPr>
            <a:r>
              <a:rPr lang="en-US" sz="3600" dirty="0"/>
              <a:t> </a:t>
            </a:r>
            <a:endParaRPr lang="ru-RU" sz="3600" dirty="0"/>
          </a:p>
        </p:txBody>
      </p:sp>
      <p:sp>
        <p:nvSpPr>
          <p:cNvPr id="4" name="Объект 3">
            <a:extLst>
              <a:ext uri="{FF2B5EF4-FFF2-40B4-BE49-F238E27FC236}">
                <a16:creationId xmlns:a16="http://schemas.microsoft.com/office/drawing/2014/main" id="{2C47BFF9-DBE2-43E9-9D08-34D93B70EA86}"/>
              </a:ext>
            </a:extLst>
          </p:cNvPr>
          <p:cNvSpPr>
            <a:spLocks noGrp="1"/>
          </p:cNvSpPr>
          <p:nvPr>
            <p:ph sz="half" idx="2"/>
          </p:nvPr>
        </p:nvSpPr>
        <p:spPr>
          <a:xfrm>
            <a:off x="6672637" y="1345324"/>
            <a:ext cx="5519363" cy="5512675"/>
          </a:xfrm>
        </p:spPr>
        <p:txBody>
          <a:bodyPr>
            <a:normAutofit fontScale="92500" lnSpcReduction="10000"/>
          </a:bodyPr>
          <a:lstStyle/>
          <a:p>
            <a:r>
              <a:rPr lang="en-US" sz="3200" dirty="0"/>
              <a:t>Kate bakes eight tasty cakes. </a:t>
            </a:r>
          </a:p>
          <a:p>
            <a:r>
              <a:rPr lang="en-US" sz="3200" dirty="0"/>
              <a:t>Here is a rose, the rose is red.</a:t>
            </a:r>
            <a:endParaRPr lang="ru-RU" sz="3200" dirty="0"/>
          </a:p>
          <a:p>
            <a:endParaRPr lang="ru-RU" dirty="0"/>
          </a:p>
          <a:p>
            <a:pPr marL="0" indent="0">
              <a:buNone/>
            </a:pPr>
            <a:r>
              <a:rPr lang="en-US" dirty="0"/>
              <a:t> </a:t>
            </a:r>
            <a:r>
              <a:rPr lang="en-US" sz="3600" dirty="0">
                <a:solidFill>
                  <a:schemeClr val="accent6">
                    <a:lumMod val="50000"/>
                  </a:schemeClr>
                </a:solidFill>
                <a:effectLst>
                  <a:outerShdw blurRad="38100" dist="38100" dir="2700000" algn="tl">
                    <a:srgbClr val="000000">
                      <a:alpha val="43137"/>
                    </a:srgbClr>
                  </a:outerShdw>
                </a:effectLst>
              </a:rPr>
              <a:t>Try to show some actions using only your face, gestures and body.</a:t>
            </a:r>
          </a:p>
          <a:p>
            <a:pPr marL="0" indent="0">
              <a:buNone/>
            </a:pPr>
            <a:endParaRPr lang="en-US" sz="3600" dirty="0">
              <a:solidFill>
                <a:schemeClr val="accent6">
                  <a:lumMod val="50000"/>
                </a:schemeClr>
              </a:solidFill>
              <a:effectLst>
                <a:outerShdw blurRad="38100" dist="38100" dir="2700000" algn="tl">
                  <a:srgbClr val="000000">
                    <a:alpha val="43137"/>
                  </a:srgbClr>
                </a:outerShdw>
              </a:effectLst>
            </a:endParaRPr>
          </a:p>
          <a:p>
            <a:pPr marL="0" indent="0">
              <a:buNone/>
            </a:pPr>
            <a:r>
              <a:rPr lang="en-US" sz="3600" dirty="0">
                <a:solidFill>
                  <a:schemeClr val="accent2">
                    <a:lumMod val="50000"/>
                  </a:schemeClr>
                </a:solidFill>
                <a:effectLst>
                  <a:outerShdw blurRad="38100" dist="38100" dir="2700000" algn="tl">
                    <a:srgbClr val="000000">
                      <a:alpha val="43137"/>
                    </a:srgbClr>
                  </a:outerShdw>
                </a:effectLst>
              </a:rPr>
              <a:t>Mirror (do the same and guess).</a:t>
            </a:r>
          </a:p>
          <a:p>
            <a:pPr marL="0" indent="0">
              <a:buNone/>
            </a:pPr>
            <a:endParaRPr lang="en-US" sz="3600" dirty="0">
              <a:solidFill>
                <a:schemeClr val="accent2">
                  <a:lumMod val="50000"/>
                </a:schemeClr>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111488034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prestig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Effect transition="in" filter="fade">
                                      <p:cBhvr>
                                        <p:cTn id="13" dur="500"/>
                                        <p:tgtEl>
                                          <p:spTgt spid="4">
                                            <p:txEl>
                                              <p:pRg st="0" end="0"/>
                                            </p:txEl>
                                          </p:spTgt>
                                        </p:tgtEl>
                                      </p:cBhvr>
                                    </p:animEffect>
                                  </p:childTnLst>
                                </p:cTn>
                              </p:par>
                              <p:par>
                                <p:cTn id="14" presetID="10" presetClass="entr" presetSubtype="0" fill="hold" nodeType="withEffect">
                                  <p:stCondLst>
                                    <p:cond delay="0"/>
                                  </p:stCondLst>
                                  <p:childTnLst>
                                    <p:set>
                                      <p:cBhvr>
                                        <p:cTn id="15" dur="1" fill="hold">
                                          <p:stCondLst>
                                            <p:cond delay="0"/>
                                          </p:stCondLst>
                                        </p:cTn>
                                        <p:tgtEl>
                                          <p:spTgt spid="4">
                                            <p:txEl>
                                              <p:pRg st="1" end="1"/>
                                            </p:txEl>
                                          </p:spTgt>
                                        </p:tgtEl>
                                        <p:attrNameLst>
                                          <p:attrName>style.visibility</p:attrName>
                                        </p:attrNameLst>
                                      </p:cBhvr>
                                      <p:to>
                                        <p:strVal val="visible"/>
                                      </p:to>
                                    </p:set>
                                    <p:animEffect transition="in" filter="fade">
                                      <p:cBhvr>
                                        <p:cTn id="16" dur="500"/>
                                        <p:tgtEl>
                                          <p:spTgt spid="4">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
                                            <p:txEl>
                                              <p:pRg st="6" end="6"/>
                                            </p:txEl>
                                          </p:spTgt>
                                        </p:tgtEl>
                                        <p:attrNameLst>
                                          <p:attrName>style.visibility</p:attrName>
                                        </p:attrNameLst>
                                      </p:cBhvr>
                                      <p:to>
                                        <p:strVal val="visible"/>
                                      </p:to>
                                    </p:set>
                                    <p:anim calcmode="lin" valueType="num">
                                      <p:cBhvr additive="base">
                                        <p:cTn id="29"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4">
                                            <p:txEl>
                                              <p:pRg st="5" end="5"/>
                                            </p:txEl>
                                          </p:spTgt>
                                        </p:tgtEl>
                                        <p:attrNameLst>
                                          <p:attrName>style.visibility</p:attrName>
                                        </p:attrNameLst>
                                      </p:cBhvr>
                                      <p:to>
                                        <p:strVal val="visible"/>
                                      </p:to>
                                    </p:set>
                                    <p:anim calcmode="lin" valueType="num">
                                      <p:cBhvr additive="base">
                                        <p:cTn id="39"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1643D4F8-030E-40A9-867D-29CF9DEC75B0}"/>
              </a:ext>
            </a:extLst>
          </p:cNvPr>
          <p:cNvSpPr>
            <a:spLocks noGrp="1"/>
          </p:cNvSpPr>
          <p:nvPr>
            <p:ph type="title"/>
          </p:nvPr>
        </p:nvSpPr>
        <p:spPr>
          <a:xfrm>
            <a:off x="305821" y="1"/>
            <a:ext cx="11886180" cy="1690688"/>
          </a:xfrm>
        </p:spPr>
        <p:txBody>
          <a:bodyPr/>
          <a:lstStyle/>
          <a:p>
            <a:r>
              <a:rPr lang="ru-RU" dirty="0">
                <a:solidFill>
                  <a:schemeClr val="accent6">
                    <a:lumMod val="50000"/>
                  </a:schemeClr>
                </a:solidFill>
                <a:effectLst>
                  <a:outerShdw blurRad="38100" dist="38100" dir="2700000" algn="tl">
                    <a:srgbClr val="000000">
                      <a:alpha val="43137"/>
                    </a:srgbClr>
                  </a:outerShdw>
                </a:effectLst>
              </a:rPr>
              <a:t>22 </a:t>
            </a:r>
            <a:r>
              <a:rPr lang="en-US" dirty="0">
                <a:solidFill>
                  <a:schemeClr val="accent6">
                    <a:lumMod val="50000"/>
                  </a:schemeClr>
                </a:solidFill>
                <a:effectLst>
                  <a:outerShdw blurRad="38100" dist="38100" dir="2700000" algn="tl">
                    <a:srgbClr val="000000">
                      <a:alpha val="43137"/>
                    </a:srgbClr>
                  </a:outerShdw>
                </a:effectLst>
              </a:rPr>
              <a:t>May</a:t>
            </a:r>
            <a:r>
              <a:rPr lang="ru-RU" dirty="0">
                <a:solidFill>
                  <a:schemeClr val="accent6">
                    <a:lumMod val="50000"/>
                  </a:schemeClr>
                </a:solidFill>
                <a:effectLst>
                  <a:outerShdw blurRad="38100" dist="38100" dir="2700000" algn="tl">
                    <a:srgbClr val="000000">
                      <a:alpha val="43137"/>
                    </a:srgbClr>
                  </a:outerShdw>
                </a:effectLst>
              </a:rPr>
              <a:t> </a:t>
            </a:r>
            <a:r>
              <a:rPr lang="ru-RU" dirty="0"/>
              <a:t>– </a:t>
            </a:r>
            <a:r>
              <a:rPr lang="en-US" dirty="0"/>
              <a:t>the </a:t>
            </a:r>
            <a:r>
              <a:rPr lang="en-US" dirty="0" err="1">
                <a:solidFill>
                  <a:srgbClr val="FF0000"/>
                </a:solidFill>
                <a:effectLst>
                  <a:outerShdw blurRad="38100" dist="38100" dir="2700000" algn="tl">
                    <a:srgbClr val="000000">
                      <a:alpha val="43137"/>
                    </a:srgbClr>
                  </a:outerShdw>
                </a:effectLst>
              </a:rPr>
              <a:t>Tretyakov</a:t>
            </a:r>
            <a:r>
              <a:rPr lang="en-US" dirty="0">
                <a:solidFill>
                  <a:srgbClr val="FF0000"/>
                </a:solidFill>
                <a:effectLst>
                  <a:outerShdw blurRad="38100" dist="38100" dir="2700000" algn="tl">
                    <a:srgbClr val="000000">
                      <a:alpha val="43137"/>
                    </a:srgbClr>
                  </a:outerShdw>
                </a:effectLst>
              </a:rPr>
              <a:t> Gallery </a:t>
            </a:r>
            <a:r>
              <a:rPr lang="en-US" dirty="0"/>
              <a:t>was founded</a:t>
            </a:r>
            <a:r>
              <a:rPr lang="ru-RU" dirty="0"/>
              <a:t> (1856) </a:t>
            </a:r>
          </a:p>
        </p:txBody>
      </p:sp>
      <p:sp>
        <p:nvSpPr>
          <p:cNvPr id="3" name="Объект 2">
            <a:extLst>
              <a:ext uri="{FF2B5EF4-FFF2-40B4-BE49-F238E27FC236}">
                <a16:creationId xmlns:a16="http://schemas.microsoft.com/office/drawing/2014/main" id="{3FF98C46-2B63-4C6B-8FCB-C3205FCE08A1}"/>
              </a:ext>
            </a:extLst>
          </p:cNvPr>
          <p:cNvSpPr>
            <a:spLocks noGrp="1"/>
          </p:cNvSpPr>
          <p:nvPr>
            <p:ph idx="1"/>
          </p:nvPr>
        </p:nvSpPr>
        <p:spPr/>
        <p:txBody>
          <a:bodyPr/>
          <a:lstStyle/>
          <a:p>
            <a:endParaRPr lang="ru-RU" dirty="0"/>
          </a:p>
        </p:txBody>
      </p:sp>
      <p:pic>
        <p:nvPicPr>
          <p:cNvPr id="1026" name="Picture 2" descr="https://2.bp.blogspot.com/-EJK0F3amWf0/WLO3zLYVTGI/AAAAAAAADFQ/XsK3BncAWdsaEHXq53LXWCP_m_J4dQHSwCLcB/s280/Utro.jpg">
            <a:extLst>
              <a:ext uri="{FF2B5EF4-FFF2-40B4-BE49-F238E27FC236}">
                <a16:creationId xmlns:a16="http://schemas.microsoft.com/office/drawing/2014/main" id="{F735FDF0-9043-492C-9A06-349F819E1883}"/>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05821" y="1825625"/>
            <a:ext cx="3204625" cy="198000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s://otvet.imgsmail.ru/download/u_2c33bb170b15158045ea852aa3390836_800.jpg">
            <a:extLst>
              <a:ext uri="{FF2B5EF4-FFF2-40B4-BE49-F238E27FC236}">
                <a16:creationId xmlns:a16="http://schemas.microsoft.com/office/drawing/2014/main" id="{86EE34FA-97BB-4BE0-924E-143B3F6D64AD}"/>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654532" y="2404953"/>
            <a:ext cx="2270732" cy="30240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s://avatars.mds.yandex.net/get-pdb/1221543/16c16f19-a4a7-4784-b37d-8f8911b8649a/s375">
            <a:extLst>
              <a:ext uri="{FF2B5EF4-FFF2-40B4-BE49-F238E27FC236}">
                <a16:creationId xmlns:a16="http://schemas.microsoft.com/office/drawing/2014/main" id="{8B53046D-123A-4297-9378-D640DB773B0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1324953"/>
            <a:ext cx="3446809" cy="259200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s://i.pinimg.com/236x/82/df/49/82df49f3afa041d28f2ae13468f2e768--html.jpg">
            <a:extLst>
              <a:ext uri="{FF2B5EF4-FFF2-40B4-BE49-F238E27FC236}">
                <a16:creationId xmlns:a16="http://schemas.microsoft.com/office/drawing/2014/main" id="{985648D6-7F4B-491E-A760-5162044D331F}"/>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006" y="3972950"/>
            <a:ext cx="2522254" cy="273600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exposter.ru/upload/resize_cache/iblock/9d4/270_999_1/9d4ba0196ffb8d6161f9c06a9b9ff2ae.jpg">
            <a:extLst>
              <a:ext uri="{FF2B5EF4-FFF2-40B4-BE49-F238E27FC236}">
                <a16:creationId xmlns:a16="http://schemas.microsoft.com/office/drawing/2014/main" id="{75B26BDA-07F8-40EC-84D0-F6B23B4E2550}"/>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6213436" y="4056693"/>
            <a:ext cx="3195623" cy="2592000"/>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s://upload.wikimedia.org/wikipedia/commons/thumb/6/64/Walentin_Alexandrowitsch_Serow_Girl_with_Peaches.jpg/250px-Walentin_Alexandrowitsch_Serow_Girl_with_Peaches.jpg">
            <a:extLst>
              <a:ext uri="{FF2B5EF4-FFF2-40B4-BE49-F238E27FC236}">
                <a16:creationId xmlns:a16="http://schemas.microsoft.com/office/drawing/2014/main" id="{90808805-08BD-4458-9B63-1A04E24E5082}"/>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9621176" y="3616325"/>
            <a:ext cx="2381250" cy="26955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9328190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fracture"/>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036"/>
                                        </p:tgtEl>
                                        <p:attrNameLst>
                                          <p:attrName>style.visibility</p:attrName>
                                        </p:attrNameLst>
                                      </p:cBhvr>
                                      <p:to>
                                        <p:strVal val="visible"/>
                                      </p:to>
                                    </p:set>
                                    <p:animEffect transition="in" filter="fade">
                                      <p:cBhvr>
                                        <p:cTn id="11" dur="500"/>
                                        <p:tgtEl>
                                          <p:spTgt spid="1036"/>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1030"/>
                                        </p:tgtEl>
                                        <p:attrNameLst>
                                          <p:attrName>style.visibility</p:attrName>
                                        </p:attrNameLst>
                                      </p:cBhvr>
                                      <p:to>
                                        <p:strVal val="visible"/>
                                      </p:to>
                                    </p:set>
                                    <p:anim calcmode="lin" valueType="num">
                                      <p:cBhvr additive="base">
                                        <p:cTn id="16" dur="500" fill="hold"/>
                                        <p:tgtEl>
                                          <p:spTgt spid="1030"/>
                                        </p:tgtEl>
                                        <p:attrNameLst>
                                          <p:attrName>ppt_x</p:attrName>
                                        </p:attrNameLst>
                                      </p:cBhvr>
                                      <p:tavLst>
                                        <p:tav tm="0">
                                          <p:val>
                                            <p:strVal val="#ppt_x"/>
                                          </p:val>
                                        </p:tav>
                                        <p:tav tm="100000">
                                          <p:val>
                                            <p:strVal val="#ppt_x"/>
                                          </p:val>
                                        </p:tav>
                                      </p:tavLst>
                                    </p:anim>
                                    <p:anim calcmode="lin" valueType="num">
                                      <p:cBhvr additive="base">
                                        <p:cTn id="17" dur="500" fill="hold"/>
                                        <p:tgtEl>
                                          <p:spTgt spid="1030"/>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1028"/>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1032"/>
                                        </p:tgtEl>
                                        <p:attrNameLst>
                                          <p:attrName>style.visibility</p:attrName>
                                        </p:attrNameLst>
                                      </p:cBhvr>
                                      <p:to>
                                        <p:strVal val="visible"/>
                                      </p:to>
                                    </p:set>
                                    <p:animEffect transition="in" filter="fade">
                                      <p:cBhvr>
                                        <p:cTn id="26" dur="500"/>
                                        <p:tgtEl>
                                          <p:spTgt spid="1032"/>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1034"/>
                                        </p:tgtEl>
                                        <p:attrNameLst>
                                          <p:attrName>style.visibility</p:attrName>
                                        </p:attrNameLst>
                                      </p:cBhvr>
                                      <p:to>
                                        <p:strVal val="visible"/>
                                      </p:to>
                                    </p:set>
                                    <p:anim calcmode="lin" valueType="num">
                                      <p:cBhvr additive="base">
                                        <p:cTn id="31" dur="500" fill="hold"/>
                                        <p:tgtEl>
                                          <p:spTgt spid="1034"/>
                                        </p:tgtEl>
                                        <p:attrNameLst>
                                          <p:attrName>ppt_x</p:attrName>
                                        </p:attrNameLst>
                                      </p:cBhvr>
                                      <p:tavLst>
                                        <p:tav tm="0">
                                          <p:val>
                                            <p:strVal val="#ppt_x"/>
                                          </p:val>
                                        </p:tav>
                                        <p:tav tm="100000">
                                          <p:val>
                                            <p:strVal val="#ppt_x"/>
                                          </p:val>
                                        </p:tav>
                                      </p:tavLst>
                                    </p:anim>
                                    <p:anim calcmode="lin" valueType="num">
                                      <p:cBhvr additive="base">
                                        <p:cTn id="32" dur="500" fill="hold"/>
                                        <p:tgtEl>
                                          <p:spTgt spid="103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864CCD4E-7FA7-4CC5-B5D2-599E5F92AAF6}"/>
              </a:ext>
            </a:extLst>
          </p:cNvPr>
          <p:cNvSpPr>
            <a:spLocks noGrp="1"/>
          </p:cNvSpPr>
          <p:nvPr>
            <p:ph type="title"/>
          </p:nvPr>
        </p:nvSpPr>
        <p:spPr>
          <a:xfrm>
            <a:off x="421770" y="1"/>
            <a:ext cx="10932030" cy="1400174"/>
          </a:xfrm>
        </p:spPr>
        <p:txBody>
          <a:bodyPr/>
          <a:lstStyle/>
          <a:p>
            <a:r>
              <a:rPr lang="ru-RU" dirty="0"/>
              <a:t>27 </a:t>
            </a:r>
            <a:r>
              <a:rPr lang="en-US" dirty="0"/>
              <a:t>May</a:t>
            </a:r>
            <a:r>
              <a:rPr lang="ru-RU" dirty="0"/>
              <a:t> – </a:t>
            </a:r>
            <a:r>
              <a:rPr lang="en-US" dirty="0"/>
              <a:t>Day of libraries</a:t>
            </a:r>
            <a:endParaRPr lang="ru-RU" dirty="0"/>
          </a:p>
        </p:txBody>
      </p:sp>
      <p:sp>
        <p:nvSpPr>
          <p:cNvPr id="3" name="Объект 2">
            <a:extLst>
              <a:ext uri="{FF2B5EF4-FFF2-40B4-BE49-F238E27FC236}">
                <a16:creationId xmlns:a16="http://schemas.microsoft.com/office/drawing/2014/main" id="{073121EB-EF0D-4E09-B144-7FE1433C57E5}"/>
              </a:ext>
            </a:extLst>
          </p:cNvPr>
          <p:cNvSpPr>
            <a:spLocks noGrp="1"/>
          </p:cNvSpPr>
          <p:nvPr>
            <p:ph idx="1"/>
          </p:nvPr>
        </p:nvSpPr>
        <p:spPr>
          <a:xfrm>
            <a:off x="7690343" y="378371"/>
            <a:ext cx="4501657" cy="6213777"/>
          </a:xfrm>
        </p:spPr>
        <p:txBody>
          <a:bodyPr/>
          <a:lstStyle/>
          <a:p>
            <a:endParaRPr lang="en-US" dirty="0"/>
          </a:p>
          <a:p>
            <a:endParaRPr lang="en-US" dirty="0"/>
          </a:p>
          <a:p>
            <a:r>
              <a:rPr lang="en-US" dirty="0"/>
              <a:t>Tragedy about the Prince and the ghost of his father</a:t>
            </a:r>
          </a:p>
          <a:p>
            <a:endParaRPr lang="en-US" dirty="0"/>
          </a:p>
          <a:p>
            <a:r>
              <a:rPr lang="en-US" dirty="0"/>
              <a:t>Romantic story about unhappy love</a:t>
            </a:r>
          </a:p>
          <a:p>
            <a:endParaRPr lang="en-US" dirty="0"/>
          </a:p>
          <a:p>
            <a:r>
              <a:rPr lang="en-US" dirty="0"/>
              <a:t>Jealous man kills his wife</a:t>
            </a:r>
          </a:p>
          <a:p>
            <a:endParaRPr lang="en-US" dirty="0"/>
          </a:p>
          <a:p>
            <a:r>
              <a:rPr lang="en-US" dirty="0"/>
              <a:t>Murders to get the power</a:t>
            </a:r>
            <a:endParaRPr lang="ru-RU" dirty="0"/>
          </a:p>
        </p:txBody>
      </p:sp>
      <p:pic>
        <p:nvPicPr>
          <p:cNvPr id="2050" name="Picture 2" descr="https://www.bookalemun.net/wp-content/uploads/9781853260094.jpg">
            <a:extLst>
              <a:ext uri="{FF2B5EF4-FFF2-40B4-BE49-F238E27FC236}">
                <a16:creationId xmlns:a16="http://schemas.microsoft.com/office/drawing/2014/main" id="{B78EB08C-E217-4E06-AB9F-F7627407187C}"/>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6332" y="2782148"/>
            <a:ext cx="2438400" cy="3810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pictures.bookshop.ua/TitleBooks/bs0000385893.jpg">
            <a:extLst>
              <a:ext uri="{FF2B5EF4-FFF2-40B4-BE49-F238E27FC236}">
                <a16:creationId xmlns:a16="http://schemas.microsoft.com/office/drawing/2014/main" id="{E1209CD6-3369-4C4E-A707-4AD8BE91DBE8}"/>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81166" y="1400175"/>
            <a:ext cx="1905000" cy="3019425"/>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s://i.ebayimg.com/thumbs/images/m/m77snWjQaDBSJTlCRyv1pVA/s-l225.jpg">
            <a:extLst>
              <a:ext uri="{FF2B5EF4-FFF2-40B4-BE49-F238E27FC236}">
                <a16:creationId xmlns:a16="http://schemas.microsoft.com/office/drawing/2014/main" id="{9666F52E-69FA-4DFF-B7F6-168F52A8CA4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021635" y="4724536"/>
            <a:ext cx="2143125" cy="1609725"/>
          </a:xfrm>
          <a:prstGeom prst="rect">
            <a:avLst/>
          </a:prstGeom>
          <a:noFill/>
          <a:extLst>
            <a:ext uri="{909E8E84-426E-40DD-AFC4-6F175D3DCCD1}">
              <a14:hiddenFill xmlns:a14="http://schemas.microsoft.com/office/drawing/2010/main">
                <a:solidFill>
                  <a:srgbClr val="FFFFFF"/>
                </a:solidFill>
              </a14:hiddenFill>
            </a:ext>
          </a:extLst>
        </p:spPr>
      </p:pic>
      <p:pic>
        <p:nvPicPr>
          <p:cNvPr id="2056" name="Picture 8" descr="https://i.pinimg.com/236x/a8/26/17/a82617caab1858a77d44545be574ff32--shakespeare-macbeth-my-books.jpg">
            <a:extLst>
              <a:ext uri="{FF2B5EF4-FFF2-40B4-BE49-F238E27FC236}">
                <a16:creationId xmlns:a16="http://schemas.microsoft.com/office/drawing/2014/main" id="{86F6ADBF-128E-4AD6-A947-7539B880181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286" y="2620224"/>
            <a:ext cx="2247900" cy="39719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82518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eelOff"/>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05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2052"/>
                                        </p:tgtEl>
                                        <p:attrNameLst>
                                          <p:attrName>style.visibility</p:attrName>
                                        </p:attrNameLst>
                                      </p:cBhvr>
                                      <p:to>
                                        <p:strVal val="visible"/>
                                      </p:to>
                                    </p:set>
                                    <p:animEffect transition="in" filter="fade">
                                      <p:cBhvr>
                                        <p:cTn id="11" dur="500"/>
                                        <p:tgtEl>
                                          <p:spTgt spid="2052"/>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2054"/>
                                        </p:tgtEl>
                                        <p:attrNameLst>
                                          <p:attrName>style.visibility</p:attrName>
                                        </p:attrNameLst>
                                      </p:cBhvr>
                                      <p:to>
                                        <p:strVal val="visible"/>
                                      </p:to>
                                    </p:set>
                                    <p:anim calcmode="lin" valueType="num">
                                      <p:cBhvr additive="base">
                                        <p:cTn id="16" dur="500" fill="hold"/>
                                        <p:tgtEl>
                                          <p:spTgt spid="2054"/>
                                        </p:tgtEl>
                                        <p:attrNameLst>
                                          <p:attrName>ppt_x</p:attrName>
                                        </p:attrNameLst>
                                      </p:cBhvr>
                                      <p:tavLst>
                                        <p:tav tm="0">
                                          <p:val>
                                            <p:strVal val="#ppt_x"/>
                                          </p:val>
                                        </p:tav>
                                        <p:tav tm="100000">
                                          <p:val>
                                            <p:strVal val="#ppt_x"/>
                                          </p:val>
                                        </p:tav>
                                      </p:tavLst>
                                    </p:anim>
                                    <p:anim calcmode="lin" valueType="num">
                                      <p:cBhvr additive="base">
                                        <p:cTn id="17" dur="500" fill="hold"/>
                                        <p:tgtEl>
                                          <p:spTgt spid="2054"/>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20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https://city-yaroslavl.ru/upload/iblock/5fc/dlya_nakladki.png">
            <a:extLst>
              <a:ext uri="{FF2B5EF4-FFF2-40B4-BE49-F238E27FC236}">
                <a16:creationId xmlns:a16="http://schemas.microsoft.com/office/drawing/2014/main" id="{22B946C6-E8A0-4301-922B-DC73174FEA2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706962" y="138545"/>
            <a:ext cx="8250003" cy="6480000"/>
          </a:xfrm>
          <a:prstGeom prst="rect">
            <a:avLst/>
          </a:prstGeom>
          <a:noFill/>
          <a:extLst>
            <a:ext uri="{909E8E84-426E-40DD-AFC4-6F175D3DCCD1}">
              <a14:hiddenFill xmlns:a14="http://schemas.microsoft.com/office/drawing/2010/main">
                <a:solidFill>
                  <a:srgbClr val="FFFFFF"/>
                </a:solidFill>
              </a14:hiddenFill>
            </a:ext>
          </a:extLst>
        </p:spPr>
      </p:pic>
      <p:sp>
        <p:nvSpPr>
          <p:cNvPr id="2" name="Заголовок 1">
            <a:extLst>
              <a:ext uri="{FF2B5EF4-FFF2-40B4-BE49-F238E27FC236}">
                <a16:creationId xmlns:a16="http://schemas.microsoft.com/office/drawing/2014/main" id="{862AA0AF-9A7F-4FCA-B884-97F1404E9EAA}"/>
              </a:ext>
            </a:extLst>
          </p:cNvPr>
          <p:cNvSpPr>
            <a:spLocks noGrp="1"/>
          </p:cNvSpPr>
          <p:nvPr>
            <p:ph type="title"/>
          </p:nvPr>
        </p:nvSpPr>
        <p:spPr>
          <a:xfrm>
            <a:off x="332509" y="138545"/>
            <a:ext cx="11624456" cy="6480000"/>
          </a:xfrm>
        </p:spPr>
        <p:txBody>
          <a:bodyPr>
            <a:normAutofit/>
          </a:bodyPr>
          <a:lstStyle/>
          <a:p>
            <a:r>
              <a:rPr lang="en-US" b="1" dirty="0">
                <a:solidFill>
                  <a:schemeClr val="accent4">
                    <a:lumMod val="50000"/>
                  </a:schemeClr>
                </a:solidFill>
                <a:effectLst>
                  <a:outerShdw blurRad="38100" dist="38100" dir="2700000" algn="tl">
                    <a:srgbClr val="000000">
                      <a:alpha val="43137"/>
                    </a:srgbClr>
                  </a:outerShdw>
                </a:effectLst>
              </a:rPr>
              <a:t>Reflection: </a:t>
            </a:r>
            <a:r>
              <a:rPr lang="en-US" b="1" dirty="0">
                <a:solidFill>
                  <a:srgbClr val="002060"/>
                </a:solidFill>
                <a:effectLst>
                  <a:outerShdw blurRad="38100" dist="38100" dir="2700000" algn="tl">
                    <a:srgbClr val="000000">
                      <a:alpha val="43137"/>
                    </a:srgbClr>
                  </a:outerShdw>
                </a:effectLst>
              </a:rPr>
              <a:t>Did we answer all the questions?</a:t>
            </a:r>
            <a:br>
              <a:rPr lang="en-US" b="1" dirty="0">
                <a:solidFill>
                  <a:srgbClr val="002060"/>
                </a:solidFill>
                <a:effectLst>
                  <a:outerShdw blurRad="38100" dist="38100" dir="2700000" algn="tl">
                    <a:srgbClr val="000000">
                      <a:alpha val="43137"/>
                    </a:srgbClr>
                  </a:outerShdw>
                </a:effectLst>
              </a:rPr>
            </a:br>
            <a:br>
              <a:rPr lang="ru-RU" b="1" dirty="0">
                <a:solidFill>
                  <a:srgbClr val="002060"/>
                </a:solidFill>
              </a:rPr>
            </a:br>
            <a:r>
              <a:rPr lang="en-US" b="1" dirty="0"/>
              <a:t>Where</a:t>
            </a:r>
            <a:r>
              <a:rPr lang="en-US" dirty="0"/>
              <a:t> are the most famous theatres?</a:t>
            </a:r>
            <a:br>
              <a:rPr lang="ru-RU" dirty="0"/>
            </a:br>
            <a:r>
              <a:rPr lang="en-US" b="1" dirty="0"/>
              <a:t>Who</a:t>
            </a:r>
            <a:r>
              <a:rPr lang="en-US" dirty="0"/>
              <a:t> works in the theatre (theatre professions)</a:t>
            </a:r>
            <a:br>
              <a:rPr lang="en-US" dirty="0"/>
            </a:br>
            <a:r>
              <a:rPr lang="en-US" b="1" dirty="0"/>
              <a:t>What</a:t>
            </a:r>
            <a:r>
              <a:rPr lang="en-US" dirty="0"/>
              <a:t> are different parts of theatres?</a:t>
            </a:r>
            <a:br>
              <a:rPr lang="en-US" dirty="0"/>
            </a:br>
            <a:r>
              <a:rPr lang="en-US" b="1" dirty="0"/>
              <a:t>Which </a:t>
            </a:r>
            <a:r>
              <a:rPr lang="en-US" dirty="0"/>
              <a:t>is the strangest and funniest superstition?</a:t>
            </a:r>
            <a:br>
              <a:rPr lang="en-US" dirty="0"/>
            </a:br>
            <a:r>
              <a:rPr lang="en-US" b="1" dirty="0"/>
              <a:t>When</a:t>
            </a:r>
            <a:r>
              <a:rPr lang="en-US" dirty="0"/>
              <a:t> did Shakespeare live and write?</a:t>
            </a:r>
            <a:br>
              <a:rPr lang="en-US" dirty="0"/>
            </a:br>
            <a:r>
              <a:rPr lang="en-US" b="1" dirty="0"/>
              <a:t>Why</a:t>
            </a:r>
            <a:r>
              <a:rPr lang="en-US" dirty="0"/>
              <a:t> do we admire some actors?</a:t>
            </a:r>
            <a:br>
              <a:rPr lang="en-US" dirty="0"/>
            </a:br>
            <a:r>
              <a:rPr lang="en-US" b="1" dirty="0"/>
              <a:t>Whose</a:t>
            </a:r>
            <a:r>
              <a:rPr lang="en-US" dirty="0"/>
              <a:t> theatre poster and album is better?</a:t>
            </a:r>
            <a:endParaRPr lang="ru-RU" i="1" dirty="0">
              <a:solidFill>
                <a:srgbClr val="C00000"/>
              </a:solidFill>
              <a:effectLst>
                <a:outerShdw blurRad="38100" dist="38100" dir="2700000" algn="tl">
                  <a:srgbClr val="000000">
                    <a:alpha val="43137"/>
                  </a:srgbClr>
                </a:outerShdw>
              </a:effectLst>
            </a:endParaRPr>
          </a:p>
        </p:txBody>
      </p:sp>
    </p:spTree>
    <p:extLst>
      <p:ext uri="{BB962C8B-B14F-4D97-AF65-F5344CB8AC3E}">
        <p14:creationId xmlns:p14="http://schemas.microsoft.com/office/powerpoint/2010/main" val="323909586"/>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47D805CC-ED05-4FEF-911F-4544CE886F23}"/>
              </a:ext>
            </a:extLst>
          </p:cNvPr>
          <p:cNvSpPr>
            <a:spLocks noGrp="1"/>
          </p:cNvSpPr>
          <p:nvPr>
            <p:ph idx="1"/>
          </p:nvPr>
        </p:nvSpPr>
        <p:spPr>
          <a:xfrm>
            <a:off x="424873" y="314036"/>
            <a:ext cx="11767127" cy="6543964"/>
          </a:xfrm>
        </p:spPr>
        <p:txBody>
          <a:bodyPr>
            <a:normAutofit/>
          </a:bodyPr>
          <a:lstStyle/>
          <a:p>
            <a:r>
              <a:rPr lang="en-US" sz="3600" dirty="0"/>
              <a:t> – </a:t>
            </a:r>
            <a:r>
              <a:rPr lang="en-US" sz="3600" dirty="0">
                <a:solidFill>
                  <a:schemeClr val="accent1"/>
                </a:solidFill>
                <a:effectLst>
                  <a:outerShdw blurRad="38100" dist="38100" dir="2700000" algn="tl">
                    <a:srgbClr val="000000">
                      <a:alpha val="43137"/>
                    </a:srgbClr>
                  </a:outerShdw>
                </a:effectLst>
              </a:rPr>
              <a:t>th</a:t>
            </a:r>
            <a:r>
              <a:rPr lang="en-US" sz="3600" dirty="0"/>
              <a:t>ink, </a:t>
            </a:r>
            <a:r>
              <a:rPr lang="en-US" sz="3600" dirty="0">
                <a:solidFill>
                  <a:schemeClr val="accent1"/>
                </a:solidFill>
                <a:effectLst>
                  <a:outerShdw blurRad="38100" dist="38100" dir="2700000" algn="tl">
                    <a:srgbClr val="000000">
                      <a:alpha val="43137"/>
                    </a:srgbClr>
                  </a:outerShdw>
                </a:effectLst>
              </a:rPr>
              <a:t>th</a:t>
            </a:r>
            <a:r>
              <a:rPr lang="en-US" sz="3600" dirty="0"/>
              <a:t>eatre</a:t>
            </a:r>
            <a:endParaRPr lang="ru-RU" sz="3600" dirty="0"/>
          </a:p>
          <a:p>
            <a:r>
              <a:rPr lang="en-US" sz="3600" dirty="0"/>
              <a:t>– b</a:t>
            </a:r>
            <a:r>
              <a:rPr lang="en-US" sz="3600" dirty="0">
                <a:solidFill>
                  <a:schemeClr val="accent1"/>
                </a:solidFill>
                <a:effectLst>
                  <a:outerShdw blurRad="38100" dist="38100" dir="2700000" algn="tl">
                    <a:srgbClr val="000000">
                      <a:alpha val="43137"/>
                    </a:srgbClr>
                  </a:outerShdw>
                </a:effectLst>
              </a:rPr>
              <a:t>a</a:t>
            </a:r>
            <a:r>
              <a:rPr lang="en-US" sz="3600" dirty="0"/>
              <a:t>llet, tr</a:t>
            </a:r>
            <a:r>
              <a:rPr lang="en-US" sz="3600" dirty="0">
                <a:solidFill>
                  <a:schemeClr val="accent1"/>
                </a:solidFill>
                <a:effectLst>
                  <a:outerShdw blurRad="38100" dist="38100" dir="2700000" algn="tl">
                    <a:srgbClr val="000000">
                      <a:alpha val="43137"/>
                    </a:srgbClr>
                  </a:outerShdw>
                </a:effectLst>
              </a:rPr>
              <a:t>a</a:t>
            </a:r>
            <a:r>
              <a:rPr lang="en-US" sz="3600" dirty="0"/>
              <a:t>gedy, </a:t>
            </a:r>
            <a:r>
              <a:rPr lang="en-US" sz="3600" dirty="0">
                <a:solidFill>
                  <a:schemeClr val="accent1"/>
                </a:solidFill>
                <a:effectLst>
                  <a:outerShdw blurRad="38100" dist="38100" dir="2700000" algn="tl">
                    <a:srgbClr val="000000">
                      <a:alpha val="43137"/>
                    </a:srgbClr>
                  </a:outerShdw>
                </a:effectLst>
              </a:rPr>
              <a:t>a</a:t>
            </a:r>
            <a:r>
              <a:rPr lang="en-US" sz="3600" dirty="0"/>
              <a:t>ctor, </a:t>
            </a:r>
            <a:r>
              <a:rPr lang="en-US" sz="3600" dirty="0">
                <a:solidFill>
                  <a:schemeClr val="accent1"/>
                </a:solidFill>
                <a:effectLst>
                  <a:outerShdw blurRad="38100" dist="38100" dir="2700000" algn="tl">
                    <a:srgbClr val="000000">
                      <a:alpha val="43137"/>
                    </a:srgbClr>
                  </a:outerShdw>
                </a:effectLst>
              </a:rPr>
              <a:t>a</a:t>
            </a:r>
            <a:r>
              <a:rPr lang="en-US" sz="3600" dirty="0"/>
              <a:t>ctress, dr</a:t>
            </a:r>
            <a:r>
              <a:rPr lang="en-US" sz="3600" dirty="0">
                <a:solidFill>
                  <a:schemeClr val="accent1"/>
                </a:solidFill>
                <a:effectLst>
                  <a:outerShdw blurRad="38100" dist="38100" dir="2700000" algn="tl">
                    <a:srgbClr val="000000">
                      <a:alpha val="43137"/>
                    </a:srgbClr>
                  </a:outerShdw>
                </a:effectLst>
              </a:rPr>
              <a:t>a</a:t>
            </a:r>
            <a:r>
              <a:rPr lang="en-US" sz="3600" dirty="0"/>
              <a:t>matist, t</a:t>
            </a:r>
            <a:r>
              <a:rPr lang="en-US" sz="3600" dirty="0">
                <a:solidFill>
                  <a:schemeClr val="accent1"/>
                </a:solidFill>
                <a:effectLst>
                  <a:outerShdw blurRad="38100" dist="38100" dir="2700000" algn="tl">
                    <a:srgbClr val="000000">
                      <a:alpha val="43137"/>
                    </a:srgbClr>
                  </a:outerShdw>
                </a:effectLst>
              </a:rPr>
              <a:t>a</a:t>
            </a:r>
            <a:r>
              <a:rPr lang="en-US" sz="3600" dirty="0"/>
              <a:t>lented, g</a:t>
            </a:r>
            <a:r>
              <a:rPr lang="en-US" sz="3600" dirty="0">
                <a:solidFill>
                  <a:schemeClr val="accent1"/>
                </a:solidFill>
                <a:effectLst>
                  <a:outerShdw blurRad="38100" dist="38100" dir="2700000" algn="tl">
                    <a:srgbClr val="000000">
                      <a:alpha val="43137"/>
                    </a:srgbClr>
                  </a:outerShdw>
                </a:effectLst>
              </a:rPr>
              <a:t>a</a:t>
            </a:r>
            <a:r>
              <a:rPr lang="en-US" sz="3600" dirty="0"/>
              <a:t>llery</a:t>
            </a:r>
            <a:endParaRPr lang="ru-RU" sz="3600" dirty="0"/>
          </a:p>
          <a:p>
            <a:r>
              <a:rPr lang="en-US" sz="3600" dirty="0"/>
              <a:t>– st</a:t>
            </a:r>
            <a:r>
              <a:rPr lang="en-US" sz="3600" dirty="0">
                <a:solidFill>
                  <a:schemeClr val="accent1"/>
                </a:solidFill>
                <a:effectLst>
                  <a:outerShdw blurRad="38100" dist="38100" dir="2700000" algn="tl">
                    <a:srgbClr val="000000">
                      <a:alpha val="43137"/>
                    </a:srgbClr>
                  </a:outerShdw>
                </a:effectLst>
              </a:rPr>
              <a:t>a</a:t>
            </a:r>
            <a:r>
              <a:rPr lang="en-US" sz="3600" dirty="0"/>
              <a:t>ge, play, make, fake, br</a:t>
            </a:r>
            <a:r>
              <a:rPr lang="en-US" sz="3600" dirty="0">
                <a:solidFill>
                  <a:schemeClr val="accent1"/>
                </a:solidFill>
                <a:effectLst>
                  <a:outerShdw blurRad="38100" dist="38100" dir="2700000" algn="tl">
                    <a:srgbClr val="000000">
                      <a:alpha val="43137"/>
                    </a:srgbClr>
                  </a:outerShdw>
                </a:effectLst>
              </a:rPr>
              <a:t>ea</a:t>
            </a:r>
            <a:r>
              <a:rPr lang="en-US" sz="3600" dirty="0"/>
              <a:t>k, spect</a:t>
            </a:r>
            <a:r>
              <a:rPr lang="en-US" sz="3600" dirty="0">
                <a:solidFill>
                  <a:schemeClr val="accent1"/>
                </a:solidFill>
                <a:effectLst>
                  <a:outerShdw blurRad="38100" dist="38100" dir="2700000" algn="tl">
                    <a:srgbClr val="000000">
                      <a:alpha val="43137"/>
                    </a:srgbClr>
                  </a:outerShdw>
                </a:effectLst>
              </a:rPr>
              <a:t>a</a:t>
            </a:r>
            <a:r>
              <a:rPr lang="en-US" sz="3600" dirty="0"/>
              <a:t>tor</a:t>
            </a:r>
            <a:endParaRPr lang="ru-RU" sz="3600" dirty="0"/>
          </a:p>
          <a:p>
            <a:r>
              <a:rPr lang="en-US" sz="3600" dirty="0"/>
              <a:t>– </a:t>
            </a:r>
            <a:r>
              <a:rPr lang="en-US" sz="3600" dirty="0">
                <a:solidFill>
                  <a:schemeClr val="accent1"/>
                </a:solidFill>
                <a:effectLst>
                  <a:outerShdw blurRad="38100" dist="38100" dir="2700000" algn="tl">
                    <a:srgbClr val="000000">
                      <a:alpha val="43137"/>
                    </a:srgbClr>
                  </a:outerShdw>
                </a:effectLst>
              </a:rPr>
              <a:t>au</a:t>
            </a:r>
            <a:r>
              <a:rPr lang="en-US" sz="3600" dirty="0"/>
              <a:t>dience, perf</a:t>
            </a:r>
            <a:r>
              <a:rPr lang="en-US" sz="3600" dirty="0">
                <a:solidFill>
                  <a:schemeClr val="accent1"/>
                </a:solidFill>
                <a:effectLst>
                  <a:outerShdw blurRad="38100" dist="38100" dir="2700000" algn="tl">
                    <a:srgbClr val="000000">
                      <a:alpha val="43137"/>
                    </a:srgbClr>
                  </a:outerShdw>
                </a:effectLst>
              </a:rPr>
              <a:t>or</a:t>
            </a:r>
            <a:r>
              <a:rPr lang="en-US" sz="3600" dirty="0"/>
              <a:t>mance, h</a:t>
            </a:r>
            <a:r>
              <a:rPr lang="en-US" sz="3600" dirty="0">
                <a:solidFill>
                  <a:schemeClr val="accent1"/>
                </a:solidFill>
                <a:effectLst>
                  <a:outerShdw blurRad="38100" dist="38100" dir="2700000" algn="tl">
                    <a:srgbClr val="000000">
                      <a:alpha val="43137"/>
                    </a:srgbClr>
                  </a:outerShdw>
                </a:effectLst>
              </a:rPr>
              <a:t>a</a:t>
            </a:r>
            <a:r>
              <a:rPr lang="en-US" sz="3600" dirty="0"/>
              <a:t>ll, stalls</a:t>
            </a:r>
            <a:endParaRPr lang="ru-RU" sz="3600" dirty="0"/>
          </a:p>
          <a:p>
            <a:r>
              <a:rPr lang="en-US" sz="3600" dirty="0"/>
              <a:t>– </a:t>
            </a:r>
            <a:r>
              <a:rPr lang="en-US" sz="3600" dirty="0">
                <a:solidFill>
                  <a:schemeClr val="accent1"/>
                </a:solidFill>
                <a:effectLst>
                  <a:outerShdw blurRad="38100" dist="38100" dir="2700000" algn="tl">
                    <a:srgbClr val="000000">
                      <a:alpha val="43137"/>
                    </a:srgbClr>
                  </a:outerShdw>
                </a:effectLst>
              </a:rPr>
              <a:t>o</a:t>
            </a:r>
            <a:r>
              <a:rPr lang="en-US" sz="3600" dirty="0"/>
              <a:t>pera, box, drop</a:t>
            </a:r>
            <a:endParaRPr lang="ru-RU" sz="3600" dirty="0"/>
          </a:p>
          <a:p>
            <a:r>
              <a:rPr lang="en-US" sz="3600" dirty="0"/>
              <a:t>– pr</a:t>
            </a:r>
            <a:r>
              <a:rPr lang="en-US" sz="3600" dirty="0">
                <a:solidFill>
                  <a:schemeClr val="accent1"/>
                </a:solidFill>
                <a:effectLst>
                  <a:outerShdw blurRad="38100" dist="38100" dir="2700000" algn="tl">
                    <a:srgbClr val="000000">
                      <a:alpha val="43137"/>
                    </a:srgbClr>
                  </a:outerShdw>
                </a:effectLst>
              </a:rPr>
              <a:t>i</a:t>
            </a:r>
            <a:r>
              <a:rPr lang="en-US" sz="3600" dirty="0"/>
              <a:t>ce, light, des</a:t>
            </a:r>
            <a:r>
              <a:rPr lang="en-US" sz="3600" dirty="0">
                <a:solidFill>
                  <a:schemeClr val="accent1"/>
                </a:solidFill>
                <a:effectLst>
                  <a:outerShdw blurRad="38100" dist="38100" dir="2700000" algn="tl">
                    <a:srgbClr val="000000">
                      <a:alpha val="43137"/>
                    </a:srgbClr>
                  </a:outerShdw>
                </a:effectLst>
              </a:rPr>
              <a:t>i</a:t>
            </a:r>
            <a:r>
              <a:rPr lang="en-US" sz="3600" dirty="0"/>
              <a:t>gner, d</a:t>
            </a:r>
            <a:r>
              <a:rPr lang="en-US" sz="3600" dirty="0">
                <a:solidFill>
                  <a:schemeClr val="accent1"/>
                </a:solidFill>
                <a:effectLst>
                  <a:outerShdw blurRad="38100" dist="38100" dir="2700000" algn="tl">
                    <a:srgbClr val="000000">
                      <a:alpha val="43137"/>
                    </a:srgbClr>
                  </a:outerShdw>
                </a:effectLst>
              </a:rPr>
              <a:t>i</a:t>
            </a:r>
            <a:r>
              <a:rPr lang="en-US" sz="3600" dirty="0"/>
              <a:t>rector</a:t>
            </a:r>
            <a:endParaRPr lang="ru-RU" sz="3600" dirty="0"/>
          </a:p>
          <a:p>
            <a:r>
              <a:rPr lang="en-US" sz="3600" dirty="0"/>
              <a:t>– c</a:t>
            </a:r>
            <a:r>
              <a:rPr lang="en-US" sz="3600" dirty="0">
                <a:solidFill>
                  <a:schemeClr val="accent1"/>
                </a:solidFill>
                <a:effectLst>
                  <a:outerShdw blurRad="38100" dist="38100" dir="2700000" algn="tl">
                    <a:srgbClr val="000000">
                      <a:alpha val="43137"/>
                    </a:srgbClr>
                  </a:outerShdw>
                </a:effectLst>
              </a:rPr>
              <a:t>ur</a:t>
            </a:r>
            <a:r>
              <a:rPr lang="en-US" sz="3600" dirty="0"/>
              <a:t>tain, c</a:t>
            </a:r>
            <a:r>
              <a:rPr lang="en-US" sz="3600" dirty="0">
                <a:solidFill>
                  <a:schemeClr val="accent1"/>
                </a:solidFill>
                <a:effectLst>
                  <a:outerShdw blurRad="38100" dist="38100" dir="2700000" algn="tl">
                    <a:srgbClr val="000000">
                      <a:alpha val="43137"/>
                    </a:srgbClr>
                  </a:outerShdw>
                </a:effectLst>
              </a:rPr>
              <a:t>ir</a:t>
            </a:r>
            <a:r>
              <a:rPr lang="en-US" sz="3600" dirty="0"/>
              <a:t>cle, reh</a:t>
            </a:r>
            <a:r>
              <a:rPr lang="en-US" sz="3600" dirty="0">
                <a:solidFill>
                  <a:schemeClr val="accent1"/>
                </a:solidFill>
                <a:effectLst>
                  <a:outerShdw blurRad="38100" dist="38100" dir="2700000" algn="tl">
                    <a:srgbClr val="000000">
                      <a:alpha val="43137"/>
                    </a:srgbClr>
                  </a:outerShdw>
                </a:effectLst>
              </a:rPr>
              <a:t>ear</a:t>
            </a:r>
            <a:r>
              <a:rPr lang="en-US" sz="3600" dirty="0"/>
              <a:t>sal</a:t>
            </a:r>
            <a:endParaRPr lang="ru-RU" sz="3600" dirty="0"/>
          </a:p>
          <a:p>
            <a:r>
              <a:rPr lang="en-US" sz="3600" dirty="0"/>
              <a:t>– s</a:t>
            </a:r>
            <a:r>
              <a:rPr lang="en-US" sz="3600" dirty="0">
                <a:solidFill>
                  <a:schemeClr val="accent1"/>
                </a:solidFill>
                <a:effectLst>
                  <a:outerShdw blurRad="38100" dist="38100" dir="2700000" algn="tl">
                    <a:srgbClr val="000000">
                      <a:alpha val="43137"/>
                    </a:srgbClr>
                  </a:outerShdw>
                </a:effectLst>
              </a:rPr>
              <a:t>ea</a:t>
            </a:r>
            <a:r>
              <a:rPr lang="en-US" sz="3600" dirty="0"/>
              <a:t>t, scene</a:t>
            </a:r>
            <a:endParaRPr lang="ru-RU" sz="3600" dirty="0"/>
          </a:p>
          <a:p>
            <a:r>
              <a:rPr lang="en-US" sz="3600" dirty="0"/>
              <a:t>– c</a:t>
            </a:r>
            <a:r>
              <a:rPr lang="en-US" sz="3600" dirty="0">
                <a:solidFill>
                  <a:schemeClr val="accent1"/>
                </a:solidFill>
                <a:effectLst>
                  <a:outerShdw blurRad="38100" dist="38100" dir="2700000" algn="tl">
                    <a:srgbClr val="000000">
                      <a:alpha val="43137"/>
                    </a:srgbClr>
                  </a:outerShdw>
                </a:effectLst>
              </a:rPr>
              <a:t>o</a:t>
            </a:r>
            <a:r>
              <a:rPr lang="en-US" sz="3600" dirty="0"/>
              <a:t>mpany, </a:t>
            </a:r>
            <a:r>
              <a:rPr lang="en-US" sz="3600" dirty="0">
                <a:solidFill>
                  <a:schemeClr val="accent1"/>
                </a:solidFill>
                <a:effectLst>
                  <a:outerShdw blurRad="38100" dist="38100" dir="2700000" algn="tl">
                    <a:srgbClr val="000000">
                      <a:alpha val="43137"/>
                    </a:srgbClr>
                  </a:outerShdw>
                </a:effectLst>
              </a:rPr>
              <a:t>u</a:t>
            </a:r>
            <a:r>
              <a:rPr lang="en-US" sz="3600" dirty="0"/>
              <a:t>sher, cond</a:t>
            </a:r>
            <a:r>
              <a:rPr lang="en-US" sz="3600" dirty="0">
                <a:solidFill>
                  <a:schemeClr val="accent1"/>
                </a:solidFill>
                <a:effectLst>
                  <a:outerShdw blurRad="38100" dist="38100" dir="2700000" algn="tl">
                    <a:srgbClr val="000000">
                      <a:alpha val="43137"/>
                    </a:srgbClr>
                  </a:outerShdw>
                </a:effectLst>
              </a:rPr>
              <a:t>u</a:t>
            </a:r>
            <a:r>
              <a:rPr lang="en-US" sz="3600" dirty="0"/>
              <a:t>ctor</a:t>
            </a:r>
            <a:endParaRPr lang="ru-RU" sz="3600" dirty="0"/>
          </a:p>
          <a:p>
            <a:r>
              <a:rPr lang="en-US" sz="3600" dirty="0"/>
              <a:t>– st</a:t>
            </a:r>
            <a:r>
              <a:rPr lang="en-US" sz="3600" dirty="0">
                <a:solidFill>
                  <a:schemeClr val="accent1"/>
                </a:solidFill>
                <a:effectLst>
                  <a:outerShdw blurRad="38100" dist="38100" dir="2700000" algn="tl">
                    <a:srgbClr val="000000">
                      <a:alpha val="43137"/>
                    </a:srgbClr>
                  </a:outerShdw>
                </a:effectLst>
              </a:rPr>
              <a:t>ar</a:t>
            </a:r>
            <a:r>
              <a:rPr lang="en-US" sz="3600" dirty="0"/>
              <a:t>, dr</a:t>
            </a:r>
            <a:r>
              <a:rPr lang="en-US" sz="3600" dirty="0">
                <a:solidFill>
                  <a:schemeClr val="accent1"/>
                </a:solidFill>
                <a:effectLst>
                  <a:outerShdw blurRad="38100" dist="38100" dir="2700000" algn="tl">
                    <a:srgbClr val="000000">
                      <a:alpha val="43137"/>
                    </a:srgbClr>
                  </a:outerShdw>
                </a:effectLst>
              </a:rPr>
              <a:t>a</a:t>
            </a:r>
            <a:r>
              <a:rPr lang="en-US" sz="3600" dirty="0"/>
              <a:t>ma, cast</a:t>
            </a:r>
          </a:p>
          <a:p>
            <a:endParaRPr lang="ru-RU" dirty="0"/>
          </a:p>
        </p:txBody>
      </p:sp>
    </p:spTree>
    <p:extLst>
      <p:ext uri="{BB962C8B-B14F-4D97-AF65-F5344CB8AC3E}">
        <p14:creationId xmlns:p14="http://schemas.microsoft.com/office/powerpoint/2010/main" val="32353997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 calcmode="lin" valueType="num">
                                      <p:cBhvr additive="base">
                                        <p:cTn id="37"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4" fill="hold" nodeType="clickEffect">
                                  <p:stCondLst>
                                    <p:cond delay="0"/>
                                  </p:stCondLst>
                                  <p:childTnLst>
                                    <p:set>
                                      <p:cBhvr>
                                        <p:cTn id="42" dur="1" fill="hold">
                                          <p:stCondLst>
                                            <p:cond delay="0"/>
                                          </p:stCondLst>
                                        </p:cTn>
                                        <p:tgtEl>
                                          <p:spTgt spid="3">
                                            <p:txEl>
                                              <p:pRg st="7" end="7"/>
                                            </p:txEl>
                                          </p:spTgt>
                                        </p:tgtEl>
                                        <p:attrNameLst>
                                          <p:attrName>style.visibility</p:attrName>
                                        </p:attrNameLst>
                                      </p:cBhvr>
                                      <p:to>
                                        <p:strVal val="visible"/>
                                      </p:to>
                                    </p:set>
                                    <p:anim calcmode="lin" valueType="num">
                                      <p:cBhvr additive="base">
                                        <p:cTn id="43"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4" fill="hold" nodeType="clickEffect">
                                  <p:stCondLst>
                                    <p:cond delay="0"/>
                                  </p:stCondLst>
                                  <p:childTnLst>
                                    <p:set>
                                      <p:cBhvr>
                                        <p:cTn id="48" dur="1" fill="hold">
                                          <p:stCondLst>
                                            <p:cond delay="0"/>
                                          </p:stCondLst>
                                        </p:cTn>
                                        <p:tgtEl>
                                          <p:spTgt spid="3">
                                            <p:txEl>
                                              <p:pRg st="8" end="8"/>
                                            </p:txEl>
                                          </p:spTgt>
                                        </p:tgtEl>
                                        <p:attrNameLst>
                                          <p:attrName>style.visibility</p:attrName>
                                        </p:attrNameLst>
                                      </p:cBhvr>
                                      <p:to>
                                        <p:strVal val="visible"/>
                                      </p:to>
                                    </p:set>
                                    <p:anim calcmode="lin" valueType="num">
                                      <p:cBhvr additive="base">
                                        <p:cTn id="49"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4" fill="hold" nodeType="clickEffect">
                                  <p:stCondLst>
                                    <p:cond delay="0"/>
                                  </p:stCondLst>
                                  <p:childTnLst>
                                    <p:set>
                                      <p:cBhvr>
                                        <p:cTn id="54" dur="1" fill="hold">
                                          <p:stCondLst>
                                            <p:cond delay="0"/>
                                          </p:stCondLst>
                                        </p:cTn>
                                        <p:tgtEl>
                                          <p:spTgt spid="3">
                                            <p:txEl>
                                              <p:pRg st="9" end="9"/>
                                            </p:txEl>
                                          </p:spTgt>
                                        </p:tgtEl>
                                        <p:attrNameLst>
                                          <p:attrName>style.visibility</p:attrName>
                                        </p:attrNameLst>
                                      </p:cBhvr>
                                      <p:to>
                                        <p:strVal val="visible"/>
                                      </p:to>
                                    </p:set>
                                    <p:anim calcmode="lin" valueType="num">
                                      <p:cBhvr additive="base">
                                        <p:cTn id="55"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6"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
            <a:ext cx="10515600" cy="1468581"/>
          </a:xfrm>
        </p:spPr>
        <p:txBody>
          <a:bodyPr/>
          <a:lstStyle/>
          <a:p>
            <a:r>
              <a:rPr lang="en-US" dirty="0">
                <a:solidFill>
                  <a:srgbClr val="FF0000"/>
                </a:solidFill>
                <a:effectLst>
                  <a:outerShdw blurRad="38100" dist="38100" dir="2700000" algn="tl">
                    <a:srgbClr val="000000">
                      <a:alpha val="43137"/>
                    </a:srgbClr>
                  </a:outerShdw>
                </a:effectLst>
              </a:rPr>
              <a:t>Our Project</a:t>
            </a:r>
            <a:endParaRPr lang="ru-RU" dirty="0">
              <a:solidFill>
                <a:srgbClr val="FF0000"/>
              </a:solidFill>
              <a:effectLst>
                <a:outerShdw blurRad="38100" dist="38100" dir="2700000" algn="tl">
                  <a:srgbClr val="000000">
                    <a:alpha val="43137"/>
                  </a:srgbClr>
                </a:outerShdw>
              </a:effectLst>
            </a:endParaRPr>
          </a:p>
        </p:txBody>
      </p:sp>
      <p:sp>
        <p:nvSpPr>
          <p:cNvPr id="3" name="Объект 2"/>
          <p:cNvSpPr>
            <a:spLocks noGrp="1"/>
          </p:cNvSpPr>
          <p:nvPr>
            <p:ph idx="1"/>
          </p:nvPr>
        </p:nvSpPr>
        <p:spPr>
          <a:xfrm>
            <a:off x="568036" y="1468582"/>
            <a:ext cx="11623964" cy="5389418"/>
          </a:xfrm>
        </p:spPr>
        <p:txBody>
          <a:bodyPr/>
          <a:lstStyle/>
          <a:p>
            <a:r>
              <a:rPr lang="en-US" dirty="0"/>
              <a:t>What do modern children like to do?</a:t>
            </a:r>
          </a:p>
          <a:p>
            <a:r>
              <a:rPr lang="en-US" dirty="0"/>
              <a:t>Do they often go to the theatre?</a:t>
            </a:r>
          </a:p>
          <a:p>
            <a:r>
              <a:rPr lang="en-US" dirty="0"/>
              <a:t>Do we have theatre in our native place?</a:t>
            </a:r>
          </a:p>
          <a:p>
            <a:r>
              <a:rPr lang="en-US" dirty="0"/>
              <a:t>Do our pupils know much about the theatre?</a:t>
            </a:r>
          </a:p>
          <a:p>
            <a:r>
              <a:rPr lang="en-US" dirty="0"/>
              <a:t>What can be done in this situation?</a:t>
            </a:r>
          </a:p>
          <a:p>
            <a:pPr marL="0" indent="0">
              <a:buNone/>
            </a:pPr>
            <a:r>
              <a:rPr lang="en-US" sz="3600" dirty="0">
                <a:solidFill>
                  <a:srgbClr val="002060"/>
                </a:solidFill>
                <a:effectLst>
                  <a:outerShdw blurRad="38100" dist="38100" dir="2700000" algn="tl">
                    <a:srgbClr val="000000">
                      <a:alpha val="43137"/>
                    </a:srgbClr>
                  </a:outerShdw>
                </a:effectLst>
              </a:rPr>
              <a:t>Aim</a:t>
            </a:r>
            <a:r>
              <a:rPr lang="en-US" sz="3600" dirty="0"/>
              <a:t>: to give some information about theatre and to interest our schoolchildren.</a:t>
            </a:r>
          </a:p>
          <a:p>
            <a:pPr marL="0" indent="0">
              <a:buNone/>
            </a:pPr>
            <a:r>
              <a:rPr lang="en-US" sz="3200" dirty="0">
                <a:solidFill>
                  <a:srgbClr val="7030A0"/>
                </a:solidFill>
                <a:effectLst>
                  <a:outerShdw blurRad="38100" dist="38100" dir="2700000" algn="tl">
                    <a:srgbClr val="000000">
                      <a:alpha val="43137"/>
                    </a:srgbClr>
                  </a:outerShdw>
                </a:effectLst>
              </a:rPr>
              <a:t>How to do it? </a:t>
            </a:r>
            <a:r>
              <a:rPr lang="en-US" sz="3200" dirty="0"/>
              <a:t>– To learn something new and make some product about theatre (for other people to enjoy and to get interested, and to organize the first English theatre corner in our classroom)</a:t>
            </a:r>
          </a:p>
          <a:p>
            <a:endParaRPr lang="ru-RU" sz="3200" dirty="0"/>
          </a:p>
        </p:txBody>
      </p:sp>
      <p:sp>
        <p:nvSpPr>
          <p:cNvPr id="4" name="TextBox 3"/>
          <p:cNvSpPr txBox="1"/>
          <p:nvPr/>
        </p:nvSpPr>
        <p:spPr>
          <a:xfrm>
            <a:off x="8058282" y="711874"/>
            <a:ext cx="3295518" cy="3539430"/>
          </a:xfrm>
          <a:prstGeom prst="rect">
            <a:avLst/>
          </a:prstGeom>
          <a:noFill/>
        </p:spPr>
        <p:txBody>
          <a:bodyPr wrap="none" rtlCol="0">
            <a:spAutoFit/>
          </a:bodyPr>
          <a:lstStyle/>
          <a:p>
            <a:r>
              <a:rPr lang="en-US" sz="2800" dirty="0">
                <a:solidFill>
                  <a:srgbClr val="00B050"/>
                </a:solidFill>
                <a:effectLst>
                  <a:outerShdw blurRad="38100" dist="38100" dir="2700000" algn="tl">
                    <a:srgbClr val="000000">
                      <a:alpha val="43137"/>
                    </a:srgbClr>
                  </a:outerShdw>
                </a:effectLst>
              </a:rPr>
              <a:t>Why “Theatre”?</a:t>
            </a:r>
          </a:p>
          <a:p>
            <a:r>
              <a:rPr lang="en-US" sz="2800" dirty="0"/>
              <a:t>Culture</a:t>
            </a:r>
          </a:p>
          <a:p>
            <a:r>
              <a:rPr lang="en-US" sz="2800" dirty="0"/>
              <a:t>To hold the audience</a:t>
            </a:r>
          </a:p>
          <a:p>
            <a:r>
              <a:rPr lang="en-US" sz="2800" dirty="0"/>
              <a:t>To be one’s own man</a:t>
            </a:r>
          </a:p>
          <a:p>
            <a:r>
              <a:rPr lang="en-US" sz="2800" dirty="0"/>
              <a:t>To command oneself</a:t>
            </a:r>
          </a:p>
          <a:p>
            <a:r>
              <a:rPr lang="en-US" sz="2800" dirty="0"/>
              <a:t>To have good speech </a:t>
            </a:r>
          </a:p>
          <a:p>
            <a:r>
              <a:rPr lang="en-US" sz="2800" dirty="0"/>
              <a:t>and memory</a:t>
            </a:r>
          </a:p>
          <a:p>
            <a:endParaRPr lang="ru-RU" sz="2800" dirty="0"/>
          </a:p>
        </p:txBody>
      </p:sp>
    </p:spTree>
    <p:extLst>
      <p:ext uri="{BB962C8B-B14F-4D97-AF65-F5344CB8AC3E}">
        <p14:creationId xmlns:p14="http://schemas.microsoft.com/office/powerpoint/2010/main" val="41419622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anim calcmode="lin" valueType="num">
                                      <p:cBhvr>
                                        <p:cTn id="23" dur="1000" fill="hold"/>
                                        <p:tgtEl>
                                          <p:spTgt spid="3">
                                            <p:txEl>
                                              <p:pRg st="3" end="3"/>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Effect transition="in" filter="fade">
                                      <p:cBhvr>
                                        <p:cTn id="29" dur="1000"/>
                                        <p:tgtEl>
                                          <p:spTgt spid="3">
                                            <p:txEl>
                                              <p:pRg st="4" end="4"/>
                                            </p:txEl>
                                          </p:spTgt>
                                        </p:tgtEl>
                                      </p:cBhvr>
                                    </p:animEffect>
                                    <p:anim calcmode="lin" valueType="num">
                                      <p:cBhvr>
                                        <p:cTn id="30" dur="1000" fill="hold"/>
                                        <p:tgtEl>
                                          <p:spTgt spid="3">
                                            <p:txEl>
                                              <p:pRg st="4" end="4"/>
                                            </p:txEl>
                                          </p:spTgt>
                                        </p:tgtEl>
                                        <p:attrNameLst>
                                          <p:attrName>ppt_x</p:attrName>
                                        </p:attrNameLst>
                                      </p:cBhvr>
                                      <p:tavLst>
                                        <p:tav tm="0">
                                          <p:val>
                                            <p:strVal val="#ppt_x"/>
                                          </p:val>
                                        </p:tav>
                                        <p:tav tm="100000">
                                          <p:val>
                                            <p:strVal val="#ppt_x"/>
                                          </p:val>
                                        </p:tav>
                                      </p:tavLst>
                                    </p:anim>
                                    <p:anim calcmode="lin" valueType="num">
                                      <p:cBhvr>
                                        <p:cTn id="31" dur="1000" fill="hold"/>
                                        <p:tgtEl>
                                          <p:spTgt spid="3">
                                            <p:txEl>
                                              <p:pRg st="4" end="4"/>
                                            </p:txEl>
                                          </p:spTgt>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1" presetClass="entr" presetSubtype="0" fill="hold" nodeType="clickEffect">
                                  <p:stCondLst>
                                    <p:cond delay="0"/>
                                  </p:stCondLst>
                                  <p:childTnLst>
                                    <p:set>
                                      <p:cBhvr>
                                        <p:cTn id="35"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36" fill="hold">
                      <p:stCondLst>
                        <p:cond delay="indefinite"/>
                      </p:stCondLst>
                      <p:childTnLst>
                        <p:par>
                          <p:cTn id="37" fill="hold">
                            <p:stCondLst>
                              <p:cond delay="0"/>
                            </p:stCondLst>
                            <p:childTnLst>
                              <p:par>
                                <p:cTn id="38" presetID="2" presetClass="entr" presetSubtype="4" fill="hold" nodeType="clickEffect">
                                  <p:stCondLst>
                                    <p:cond delay="0"/>
                                  </p:stCondLst>
                                  <p:childTnLst>
                                    <p:set>
                                      <p:cBhvr>
                                        <p:cTn id="39" dur="1" fill="hold">
                                          <p:stCondLst>
                                            <p:cond delay="0"/>
                                          </p:stCondLst>
                                        </p:cTn>
                                        <p:tgtEl>
                                          <p:spTgt spid="3">
                                            <p:txEl>
                                              <p:pRg st="6" end="6"/>
                                            </p:txEl>
                                          </p:spTgt>
                                        </p:tgtEl>
                                        <p:attrNameLst>
                                          <p:attrName>style.visibility</p:attrName>
                                        </p:attrNameLst>
                                      </p:cBhvr>
                                      <p:to>
                                        <p:strVal val="visible"/>
                                      </p:to>
                                    </p:set>
                                    <p:anim calcmode="lin" valueType="num">
                                      <p:cBhvr additive="base">
                                        <p:cTn id="40"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1"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2"/>
            <a:ext cx="11145982" cy="1313792"/>
          </a:xfrm>
        </p:spPr>
        <p:txBody>
          <a:bodyPr/>
          <a:lstStyle/>
          <a:p>
            <a:r>
              <a:rPr lang="en-US" b="1" dirty="0">
                <a:solidFill>
                  <a:srgbClr val="FF0000"/>
                </a:solidFill>
                <a:effectLst>
                  <a:outerShdw blurRad="38100" dist="38100" dir="2700000" algn="tl">
                    <a:srgbClr val="000000">
                      <a:alpha val="43137"/>
                    </a:srgbClr>
                  </a:outerShdw>
                </a:effectLst>
              </a:rPr>
              <a:t>7 W’s                                 </a:t>
            </a:r>
            <a:r>
              <a:rPr lang="en-US" b="1" dirty="0" err="1">
                <a:solidFill>
                  <a:srgbClr val="00B050"/>
                </a:solidFill>
                <a:effectLst>
                  <a:outerShdw blurRad="38100" dist="38100" dir="2700000" algn="tl">
                    <a:srgbClr val="000000">
                      <a:alpha val="43137"/>
                    </a:srgbClr>
                  </a:outerShdw>
                </a:effectLst>
              </a:rPr>
              <a:t>Programmes</a:t>
            </a:r>
            <a:endParaRPr lang="ru-RU" b="1" dirty="0">
              <a:solidFill>
                <a:srgbClr val="00B050"/>
              </a:solidFill>
              <a:effectLst>
                <a:outerShdw blurRad="38100" dist="38100" dir="2700000" algn="tl">
                  <a:srgbClr val="000000">
                    <a:alpha val="43137"/>
                  </a:srgbClr>
                </a:outerShdw>
              </a:effectLst>
            </a:endParaRPr>
          </a:p>
        </p:txBody>
      </p:sp>
      <p:sp>
        <p:nvSpPr>
          <p:cNvPr id="3" name="Объект 2"/>
          <p:cNvSpPr>
            <a:spLocks noGrp="1"/>
          </p:cNvSpPr>
          <p:nvPr>
            <p:ph sz="half" idx="1"/>
          </p:nvPr>
        </p:nvSpPr>
        <p:spPr>
          <a:xfrm>
            <a:off x="332510" y="1136073"/>
            <a:ext cx="5839690" cy="5721927"/>
          </a:xfrm>
        </p:spPr>
        <p:txBody>
          <a:bodyPr>
            <a:normAutofit/>
          </a:bodyPr>
          <a:lstStyle/>
          <a:p>
            <a:r>
              <a:rPr lang="en-US" b="1" dirty="0"/>
              <a:t>Where</a:t>
            </a:r>
            <a:r>
              <a:rPr lang="en-US" dirty="0"/>
              <a:t> are the most famous theatres?</a:t>
            </a:r>
            <a:endParaRPr lang="ru-RU" dirty="0"/>
          </a:p>
          <a:p>
            <a:r>
              <a:rPr lang="en-US" b="1" dirty="0"/>
              <a:t>Who</a:t>
            </a:r>
            <a:r>
              <a:rPr lang="en-US" dirty="0"/>
              <a:t> works in the theatre (theatre professions)</a:t>
            </a:r>
          </a:p>
          <a:p>
            <a:r>
              <a:rPr lang="en-US" b="1" dirty="0"/>
              <a:t>What</a:t>
            </a:r>
            <a:r>
              <a:rPr lang="en-US" dirty="0"/>
              <a:t> are different parts of theatres?</a:t>
            </a:r>
          </a:p>
          <a:p>
            <a:r>
              <a:rPr lang="en-US" b="1" dirty="0"/>
              <a:t>Which </a:t>
            </a:r>
            <a:r>
              <a:rPr lang="en-US" dirty="0"/>
              <a:t>is the strangest and funniest superstition?</a:t>
            </a:r>
          </a:p>
          <a:p>
            <a:r>
              <a:rPr lang="en-US" b="1" dirty="0"/>
              <a:t>When</a:t>
            </a:r>
            <a:r>
              <a:rPr lang="en-US" dirty="0"/>
              <a:t> did Shakespeare live and write?</a:t>
            </a:r>
          </a:p>
          <a:p>
            <a:r>
              <a:rPr lang="en-US" b="1" dirty="0"/>
              <a:t>Why</a:t>
            </a:r>
            <a:r>
              <a:rPr lang="en-US" dirty="0"/>
              <a:t> do we admire some actors?</a:t>
            </a:r>
          </a:p>
          <a:p>
            <a:r>
              <a:rPr lang="en-US" b="1" dirty="0"/>
              <a:t>Whose</a:t>
            </a:r>
            <a:r>
              <a:rPr lang="en-US" dirty="0"/>
              <a:t> theatre poster and album is better?</a:t>
            </a:r>
          </a:p>
          <a:p>
            <a:endParaRPr lang="en-US" dirty="0"/>
          </a:p>
          <a:p>
            <a:pPr marL="0" indent="0">
              <a:buNone/>
            </a:pPr>
            <a:endParaRPr lang="ru-RU" dirty="0"/>
          </a:p>
        </p:txBody>
      </p:sp>
      <p:sp>
        <p:nvSpPr>
          <p:cNvPr id="4" name="Объект 3"/>
          <p:cNvSpPr>
            <a:spLocks noGrp="1"/>
          </p:cNvSpPr>
          <p:nvPr>
            <p:ph sz="half" idx="2"/>
          </p:nvPr>
        </p:nvSpPr>
        <p:spPr>
          <a:xfrm>
            <a:off x="6172200" y="1313793"/>
            <a:ext cx="6019800" cy="5544207"/>
          </a:xfrm>
        </p:spPr>
        <p:txBody>
          <a:bodyPr>
            <a:normAutofit/>
          </a:bodyPr>
          <a:lstStyle/>
          <a:p>
            <a:pPr marL="0" indent="0">
              <a:buNone/>
            </a:pPr>
            <a:r>
              <a:rPr lang="en-US" dirty="0">
                <a:solidFill>
                  <a:schemeClr val="accent6">
                    <a:lumMod val="50000"/>
                  </a:schemeClr>
                </a:solidFill>
                <a:effectLst>
                  <a:outerShdw blurRad="38100" dist="38100" dir="2700000" algn="tl">
                    <a:srgbClr val="000000">
                      <a:alpha val="43137"/>
                    </a:srgbClr>
                  </a:outerShdw>
                </a:effectLst>
              </a:rPr>
              <a:t>21</a:t>
            </a:r>
            <a:r>
              <a:rPr lang="ru-RU" dirty="0">
                <a:solidFill>
                  <a:schemeClr val="accent6">
                    <a:lumMod val="50000"/>
                  </a:schemeClr>
                </a:solidFill>
                <a:effectLst>
                  <a:outerShdw blurRad="38100" dist="38100" dir="2700000" algn="tl">
                    <a:srgbClr val="000000">
                      <a:alpha val="43137"/>
                    </a:srgbClr>
                  </a:outerShdw>
                </a:effectLst>
              </a:rPr>
              <a:t> мая </a:t>
            </a:r>
            <a:r>
              <a:rPr lang="ru-RU" dirty="0">
                <a:effectLst>
                  <a:outerShdw blurRad="38100" dist="38100" dir="2700000" algn="tl">
                    <a:srgbClr val="000000">
                      <a:alpha val="43137"/>
                    </a:srgbClr>
                  </a:outerShdw>
                </a:effectLst>
              </a:rPr>
              <a:t>– </a:t>
            </a:r>
            <a:r>
              <a:rPr lang="en-US" dirty="0">
                <a:solidFill>
                  <a:schemeClr val="accent1">
                    <a:lumMod val="50000"/>
                  </a:schemeClr>
                </a:solidFill>
                <a:effectLst>
                  <a:outerShdw blurRad="38100" dist="38100" dir="2700000" algn="tl">
                    <a:srgbClr val="000000">
                      <a:alpha val="43137"/>
                    </a:srgbClr>
                  </a:outerShdw>
                </a:effectLst>
              </a:rPr>
              <a:t>The world Day of cultural diversity</a:t>
            </a:r>
            <a:r>
              <a:rPr lang="en-US" dirty="0">
                <a:effectLst>
                  <a:outerShdw blurRad="38100" dist="38100" dir="2700000" algn="tl">
                    <a:srgbClr val="000000">
                      <a:alpha val="43137"/>
                    </a:srgbClr>
                  </a:outerShdw>
                </a:effectLst>
              </a:rPr>
              <a:t> (</a:t>
            </a:r>
            <a:r>
              <a:rPr lang="ru-RU" dirty="0">
                <a:effectLst>
                  <a:outerShdw blurRad="38100" dist="38100" dir="2700000" algn="tl">
                    <a:srgbClr val="000000">
                      <a:alpha val="43137"/>
                    </a:srgbClr>
                  </a:outerShdw>
                </a:effectLst>
              </a:rPr>
              <a:t>Всемирный день культурного разнообразия во имя диалога и развития</a:t>
            </a:r>
            <a:r>
              <a:rPr lang="en-US" dirty="0">
                <a:effectLst>
                  <a:outerShdw blurRad="38100" dist="38100" dir="2700000" algn="tl">
                    <a:srgbClr val="000000">
                      <a:alpha val="43137"/>
                    </a:srgbClr>
                  </a:outerShdw>
                </a:effectLst>
              </a:rPr>
              <a:t>) </a:t>
            </a:r>
            <a:endParaRPr lang="ru-RU" dirty="0">
              <a:effectLst>
                <a:outerShdw blurRad="38100" dist="38100" dir="2700000" algn="tl">
                  <a:srgbClr val="000000">
                    <a:alpha val="43137"/>
                  </a:srgbClr>
                </a:outerShdw>
              </a:effectLst>
            </a:endParaRPr>
          </a:p>
          <a:p>
            <a:pPr marL="0" indent="0">
              <a:buNone/>
            </a:pPr>
            <a:r>
              <a:rPr lang="ru-RU" dirty="0">
                <a:solidFill>
                  <a:schemeClr val="accent6">
                    <a:lumMod val="50000"/>
                  </a:schemeClr>
                </a:solidFill>
                <a:effectLst>
                  <a:outerShdw blurRad="38100" dist="38100" dir="2700000" algn="tl">
                    <a:srgbClr val="000000">
                      <a:alpha val="43137"/>
                    </a:srgbClr>
                  </a:outerShdw>
                </a:effectLst>
              </a:rPr>
              <a:t>22 мая </a:t>
            </a:r>
            <a:r>
              <a:rPr lang="ru-RU" dirty="0">
                <a:effectLst>
                  <a:outerShdw blurRad="38100" dist="38100" dir="2700000" algn="tl">
                    <a:srgbClr val="000000">
                      <a:alpha val="43137"/>
                    </a:srgbClr>
                  </a:outerShdw>
                </a:effectLst>
              </a:rPr>
              <a:t>– </a:t>
            </a:r>
            <a:r>
              <a:rPr lang="en-US" dirty="0">
                <a:solidFill>
                  <a:schemeClr val="accent1">
                    <a:lumMod val="50000"/>
                  </a:schemeClr>
                </a:solidFill>
                <a:effectLst>
                  <a:outerShdw blurRad="38100" dist="38100" dir="2700000" algn="tl">
                    <a:srgbClr val="000000">
                      <a:alpha val="43137"/>
                    </a:srgbClr>
                  </a:outerShdw>
                </a:effectLst>
              </a:rPr>
              <a:t>Laurence Olivier was born in 1907 </a:t>
            </a:r>
            <a:r>
              <a:rPr lang="en-US" dirty="0">
                <a:effectLst>
                  <a:outerShdw blurRad="38100" dist="38100" dir="2700000" algn="tl">
                    <a:srgbClr val="000000">
                      <a:alpha val="43137"/>
                    </a:srgbClr>
                  </a:outerShdw>
                </a:effectLst>
              </a:rPr>
              <a:t>(</a:t>
            </a:r>
            <a:r>
              <a:rPr lang="ru-RU" dirty="0">
                <a:effectLst>
                  <a:outerShdw blurRad="38100" dist="38100" dir="2700000" algn="tl">
                    <a:srgbClr val="000000">
                      <a:alpha val="43137"/>
                    </a:srgbClr>
                  </a:outerShdw>
                </a:effectLst>
              </a:rPr>
              <a:t>родился Лоуренс Оливье, британский актер и режиссер</a:t>
            </a:r>
            <a:r>
              <a:rPr lang="en-US" dirty="0">
                <a:effectLst>
                  <a:outerShdw blurRad="38100" dist="38100" dir="2700000" algn="tl">
                    <a:srgbClr val="000000">
                      <a:alpha val="43137"/>
                    </a:srgbClr>
                  </a:outerShdw>
                </a:effectLst>
              </a:rPr>
              <a:t>)</a:t>
            </a:r>
          </a:p>
          <a:p>
            <a:pPr marL="0" indent="0">
              <a:buNone/>
            </a:pPr>
            <a:r>
              <a:rPr lang="en-US" dirty="0">
                <a:solidFill>
                  <a:schemeClr val="accent6">
                    <a:lumMod val="50000"/>
                  </a:schemeClr>
                </a:solidFill>
                <a:effectLst>
                  <a:outerShdw blurRad="38100" dist="38100" dir="2700000" algn="tl">
                    <a:srgbClr val="000000">
                      <a:alpha val="43137"/>
                    </a:srgbClr>
                  </a:outerShdw>
                </a:effectLst>
              </a:rPr>
              <a:t>22 </a:t>
            </a:r>
            <a:r>
              <a:rPr lang="ru-RU" dirty="0">
                <a:solidFill>
                  <a:schemeClr val="accent6">
                    <a:lumMod val="50000"/>
                  </a:schemeClr>
                </a:solidFill>
                <a:effectLst>
                  <a:outerShdw blurRad="38100" dist="38100" dir="2700000" algn="tl">
                    <a:srgbClr val="000000">
                      <a:alpha val="43137"/>
                    </a:srgbClr>
                  </a:outerShdw>
                </a:effectLst>
              </a:rPr>
              <a:t>мая </a:t>
            </a:r>
            <a:r>
              <a:rPr lang="ru-RU" dirty="0">
                <a:effectLst>
                  <a:outerShdw blurRad="38100" dist="38100" dir="2700000" algn="tl">
                    <a:srgbClr val="000000">
                      <a:alpha val="43137"/>
                    </a:srgbClr>
                  </a:outerShdw>
                </a:effectLst>
              </a:rPr>
              <a:t>– </a:t>
            </a:r>
            <a:r>
              <a:rPr lang="en-US" dirty="0">
                <a:solidFill>
                  <a:schemeClr val="accent1">
                    <a:lumMod val="50000"/>
                  </a:schemeClr>
                </a:solidFill>
                <a:effectLst>
                  <a:outerShdw blurRad="38100" dist="38100" dir="2700000" algn="tl">
                    <a:srgbClr val="000000">
                      <a:alpha val="43137"/>
                    </a:srgbClr>
                  </a:outerShdw>
                </a:effectLst>
              </a:rPr>
              <a:t>the </a:t>
            </a:r>
            <a:r>
              <a:rPr lang="en-US" dirty="0" err="1">
                <a:solidFill>
                  <a:schemeClr val="accent1">
                    <a:lumMod val="50000"/>
                  </a:schemeClr>
                </a:solidFill>
                <a:effectLst>
                  <a:outerShdw blurRad="38100" dist="38100" dir="2700000" algn="tl">
                    <a:srgbClr val="000000">
                      <a:alpha val="43137"/>
                    </a:srgbClr>
                  </a:outerShdw>
                </a:effectLst>
              </a:rPr>
              <a:t>Tretyakov</a:t>
            </a:r>
            <a:r>
              <a:rPr lang="en-US" dirty="0">
                <a:solidFill>
                  <a:schemeClr val="accent1">
                    <a:lumMod val="50000"/>
                  </a:schemeClr>
                </a:solidFill>
                <a:effectLst>
                  <a:outerShdw blurRad="38100" dist="38100" dir="2700000" algn="tl">
                    <a:srgbClr val="000000">
                      <a:alpha val="43137"/>
                    </a:srgbClr>
                  </a:outerShdw>
                </a:effectLst>
              </a:rPr>
              <a:t> Gallery was founded </a:t>
            </a:r>
            <a:r>
              <a:rPr lang="en-US" dirty="0">
                <a:effectLst>
                  <a:outerShdw blurRad="38100" dist="38100" dir="2700000" algn="tl">
                    <a:srgbClr val="000000">
                      <a:alpha val="43137"/>
                    </a:srgbClr>
                  </a:outerShdw>
                </a:effectLst>
              </a:rPr>
              <a:t>(</a:t>
            </a:r>
            <a:r>
              <a:rPr lang="ru-RU" dirty="0">
                <a:effectLst>
                  <a:outerShdw blurRad="38100" dist="38100" dir="2700000" algn="tl">
                    <a:srgbClr val="000000">
                      <a:alpha val="43137"/>
                    </a:srgbClr>
                  </a:outerShdw>
                </a:effectLst>
              </a:rPr>
              <a:t>день основания Третьяковской галереи</a:t>
            </a:r>
            <a:r>
              <a:rPr lang="en-US" dirty="0">
                <a:effectLst>
                  <a:outerShdw blurRad="38100" dist="38100" dir="2700000" algn="tl">
                    <a:srgbClr val="000000">
                      <a:alpha val="43137"/>
                    </a:srgbClr>
                  </a:outerShdw>
                </a:effectLst>
              </a:rPr>
              <a:t>)</a:t>
            </a:r>
            <a:r>
              <a:rPr lang="ru-RU" dirty="0">
                <a:effectLst>
                  <a:outerShdw blurRad="38100" dist="38100" dir="2700000" algn="tl">
                    <a:srgbClr val="000000">
                      <a:alpha val="43137"/>
                    </a:srgbClr>
                  </a:outerShdw>
                </a:effectLst>
              </a:rPr>
              <a:t> </a:t>
            </a:r>
          </a:p>
          <a:p>
            <a:pPr marL="0" indent="0">
              <a:buNone/>
            </a:pPr>
            <a:r>
              <a:rPr lang="ru-RU" dirty="0">
                <a:solidFill>
                  <a:schemeClr val="accent6">
                    <a:lumMod val="50000"/>
                  </a:schemeClr>
                </a:solidFill>
                <a:effectLst>
                  <a:outerShdw blurRad="38100" dist="38100" dir="2700000" algn="tl">
                    <a:srgbClr val="000000">
                      <a:alpha val="43137"/>
                    </a:srgbClr>
                  </a:outerShdw>
                </a:effectLst>
              </a:rPr>
              <a:t>27 мая </a:t>
            </a:r>
            <a:r>
              <a:rPr lang="ru-RU" dirty="0">
                <a:effectLst>
                  <a:outerShdw blurRad="38100" dist="38100" dir="2700000" algn="tl">
                    <a:srgbClr val="000000">
                      <a:alpha val="43137"/>
                    </a:srgbClr>
                  </a:outerShdw>
                </a:effectLst>
              </a:rPr>
              <a:t>– </a:t>
            </a:r>
            <a:r>
              <a:rPr lang="en-US" dirty="0">
                <a:solidFill>
                  <a:schemeClr val="accent1">
                    <a:lumMod val="50000"/>
                  </a:schemeClr>
                </a:solidFill>
                <a:effectLst>
                  <a:outerShdw blurRad="38100" dist="38100" dir="2700000" algn="tl">
                    <a:srgbClr val="000000">
                      <a:alpha val="43137"/>
                    </a:srgbClr>
                  </a:outerShdw>
                </a:effectLst>
              </a:rPr>
              <a:t>the Libraries Day </a:t>
            </a:r>
            <a:r>
              <a:rPr lang="en-US" dirty="0">
                <a:effectLst>
                  <a:outerShdw blurRad="38100" dist="38100" dir="2700000" algn="tl">
                    <a:srgbClr val="000000">
                      <a:alpha val="43137"/>
                    </a:srgbClr>
                  </a:outerShdw>
                </a:effectLst>
              </a:rPr>
              <a:t>(</a:t>
            </a:r>
            <a:r>
              <a:rPr lang="ru-RU" dirty="0">
                <a:effectLst>
                  <a:outerShdw blurRad="38100" dist="38100" dir="2700000" algn="tl">
                    <a:srgbClr val="000000">
                      <a:alpha val="43137"/>
                    </a:srgbClr>
                  </a:outerShdw>
                </a:effectLst>
              </a:rPr>
              <a:t>день библиотек</a:t>
            </a:r>
            <a:r>
              <a:rPr lang="en-US" dirty="0">
                <a:effectLst>
                  <a:outerShdw blurRad="38100" dist="38100" dir="2700000" algn="tl">
                    <a:srgbClr val="000000">
                      <a:alpha val="43137"/>
                    </a:srgbClr>
                  </a:outerShdw>
                </a:effectLst>
              </a:rPr>
              <a:t>)</a:t>
            </a:r>
            <a:endParaRPr lang="ru-RU" dirty="0">
              <a:effectLst>
                <a:outerShdw blurRad="38100" dist="38100" dir="2700000" algn="tl">
                  <a:srgbClr val="000000">
                    <a:alpha val="43137"/>
                  </a:srgbClr>
                </a:outerShdw>
              </a:effectLst>
            </a:endParaRPr>
          </a:p>
          <a:p>
            <a:pPr marL="0" indent="0">
              <a:buNone/>
            </a:pPr>
            <a:endParaRPr lang="ru-RU" dirty="0">
              <a:effectLst>
                <a:outerShdw blurRad="38100" dist="38100" dir="2700000" algn="tl">
                  <a:srgbClr val="000000">
                    <a:alpha val="43137"/>
                  </a:srgbClr>
                </a:outerShdw>
              </a:effectLst>
            </a:endParaRPr>
          </a:p>
          <a:p>
            <a:pPr marL="0" indent="0">
              <a:buNone/>
            </a:pPr>
            <a:endParaRPr lang="en-US" dirty="0">
              <a:effectLst>
                <a:outerShdw blurRad="38100" dist="38100" dir="2700000" algn="tl">
                  <a:srgbClr val="000000">
                    <a:alpha val="43137"/>
                  </a:srgbClr>
                </a:outerShdw>
              </a:effectLst>
            </a:endParaRPr>
          </a:p>
          <a:p>
            <a:pPr marL="0" indent="0">
              <a:buNone/>
            </a:pPr>
            <a:endParaRPr lang="ru-RU" dirty="0"/>
          </a:p>
        </p:txBody>
      </p:sp>
    </p:spTree>
    <p:extLst>
      <p:ext uri="{BB962C8B-B14F-4D97-AF65-F5344CB8AC3E}">
        <p14:creationId xmlns:p14="http://schemas.microsoft.com/office/powerpoint/2010/main" val="36409253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nodeType="clickEffect">
                                  <p:stCondLst>
                                    <p:cond delay="0"/>
                                  </p:stCondLst>
                                  <p:childTnLst>
                                    <p:set>
                                      <p:cBhvr>
                                        <p:cTn id="40"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1" presetClass="entr" presetSubtype="0" fill="hold" nodeType="clickEffect">
                                  <p:stCondLst>
                                    <p:cond delay="0"/>
                                  </p:stCondLst>
                                  <p:childTnLst>
                                    <p:set>
                                      <p:cBhvr>
                                        <p:cTn id="44"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45" fill="hold">
                      <p:stCondLst>
                        <p:cond delay="indefinite"/>
                      </p:stCondLst>
                      <p:childTnLst>
                        <p:par>
                          <p:cTn id="46" fill="hold">
                            <p:stCondLst>
                              <p:cond delay="0"/>
                            </p:stCondLst>
                            <p:childTnLst>
                              <p:par>
                                <p:cTn id="47" presetID="1" presetClass="entr" presetSubtype="0" fill="hold" nodeType="clickEffect">
                                  <p:stCondLst>
                                    <p:cond delay="0"/>
                                  </p:stCondLst>
                                  <p:childTnLst>
                                    <p:set>
                                      <p:cBhvr>
                                        <p:cTn id="48"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1" presetClass="entr" presetSubtype="0" fill="hold" nodeType="clickEffect">
                                  <p:stCondLst>
                                    <p:cond delay="0"/>
                                  </p:stCondLst>
                                  <p:childTnLst>
                                    <p:set>
                                      <p:cBhvr>
                                        <p:cTn id="52"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1353800" cy="1325563"/>
          </a:xfrm>
        </p:spPr>
        <p:txBody>
          <a:bodyPr/>
          <a:lstStyle/>
          <a:p>
            <a:r>
              <a:rPr lang="en-US" b="1" dirty="0">
                <a:solidFill>
                  <a:srgbClr val="FF0000"/>
                </a:solidFill>
                <a:effectLst>
                  <a:outerShdw blurRad="38100" dist="38100" dir="2700000" algn="tl">
                    <a:srgbClr val="000000">
                      <a:alpha val="43137"/>
                    </a:srgbClr>
                  </a:outerShdw>
                </a:effectLst>
              </a:rPr>
              <a:t>Kinds of theatres and theatrical performances</a:t>
            </a:r>
            <a:r>
              <a:rPr lang="en-US" dirty="0">
                <a:solidFill>
                  <a:srgbClr val="FF0000"/>
                </a:solidFill>
                <a:effectLst>
                  <a:outerShdw blurRad="38100" dist="38100" dir="2700000" algn="tl">
                    <a:srgbClr val="000000">
                      <a:alpha val="43137"/>
                    </a:srgbClr>
                  </a:outerShdw>
                </a:effectLst>
              </a:rPr>
              <a:t>  </a:t>
            </a:r>
            <a:br>
              <a:rPr lang="ru-RU" dirty="0"/>
            </a:br>
            <a:endParaRPr lang="ru-RU" dirty="0"/>
          </a:p>
        </p:txBody>
      </p:sp>
      <p:sp>
        <p:nvSpPr>
          <p:cNvPr id="3" name="Объект 2"/>
          <p:cNvSpPr>
            <a:spLocks noGrp="1"/>
          </p:cNvSpPr>
          <p:nvPr>
            <p:ph sz="half" idx="1"/>
          </p:nvPr>
        </p:nvSpPr>
        <p:spPr>
          <a:xfrm>
            <a:off x="623455" y="1343890"/>
            <a:ext cx="5548745" cy="5514109"/>
          </a:xfrm>
        </p:spPr>
        <p:txBody>
          <a:bodyPr>
            <a:normAutofit fontScale="92500" lnSpcReduction="20000"/>
          </a:bodyPr>
          <a:lstStyle/>
          <a:p>
            <a:r>
              <a:rPr lang="en-US" b="1" dirty="0"/>
              <a:t>Opera House</a:t>
            </a:r>
            <a:r>
              <a:rPr lang="en-US" dirty="0"/>
              <a:t> – Opera and Ballet theatre – </a:t>
            </a:r>
            <a:r>
              <a:rPr lang="ru-RU" dirty="0"/>
              <a:t>оперный театр</a:t>
            </a:r>
          </a:p>
          <a:p>
            <a:r>
              <a:rPr lang="en-US" b="1" dirty="0"/>
              <a:t>Drama theatre</a:t>
            </a:r>
            <a:r>
              <a:rPr lang="en-US" dirty="0"/>
              <a:t> – </a:t>
            </a:r>
            <a:r>
              <a:rPr lang="ru-RU" dirty="0"/>
              <a:t>драматический театр</a:t>
            </a:r>
          </a:p>
          <a:p>
            <a:r>
              <a:rPr lang="en-US" b="1" dirty="0"/>
              <a:t>Musical Comedy theatre</a:t>
            </a:r>
            <a:r>
              <a:rPr lang="en-US" dirty="0"/>
              <a:t> – </a:t>
            </a:r>
            <a:r>
              <a:rPr lang="ru-RU" dirty="0"/>
              <a:t>театр музыкальной комедии</a:t>
            </a:r>
          </a:p>
          <a:p>
            <a:r>
              <a:rPr lang="en-US" b="1" dirty="0"/>
              <a:t>Young People's theatre</a:t>
            </a:r>
            <a:r>
              <a:rPr lang="en-US" dirty="0"/>
              <a:t> – </a:t>
            </a:r>
            <a:r>
              <a:rPr lang="ru-RU" dirty="0"/>
              <a:t>театр для молодежи</a:t>
            </a:r>
          </a:p>
          <a:p>
            <a:r>
              <a:rPr lang="en-US" b="1" dirty="0"/>
              <a:t>Children's theatre</a:t>
            </a:r>
            <a:r>
              <a:rPr lang="en-US" dirty="0"/>
              <a:t> – </a:t>
            </a:r>
            <a:r>
              <a:rPr lang="ru-RU" dirty="0"/>
              <a:t>театр юного зрителя</a:t>
            </a:r>
          </a:p>
          <a:p>
            <a:r>
              <a:rPr lang="en-US" b="1" dirty="0"/>
              <a:t>Variety theatre</a:t>
            </a:r>
            <a:r>
              <a:rPr lang="en-US" dirty="0"/>
              <a:t> – </a:t>
            </a:r>
            <a:r>
              <a:rPr lang="ru-RU" dirty="0"/>
              <a:t>эстрадный театр</a:t>
            </a:r>
            <a:r>
              <a:rPr lang="en-US" dirty="0"/>
              <a:t> (</a:t>
            </a:r>
            <a:r>
              <a:rPr lang="ru-RU" dirty="0"/>
              <a:t>варьете</a:t>
            </a:r>
            <a:r>
              <a:rPr lang="en-US" dirty="0"/>
              <a:t>)</a:t>
            </a:r>
            <a:endParaRPr lang="ru-RU" dirty="0"/>
          </a:p>
          <a:p>
            <a:r>
              <a:rPr lang="en-US" b="1" dirty="0"/>
              <a:t>Puppet theatre</a:t>
            </a:r>
            <a:r>
              <a:rPr lang="ru-RU" dirty="0"/>
              <a:t> - кукольный театр</a:t>
            </a:r>
          </a:p>
          <a:p>
            <a:r>
              <a:rPr lang="en-US" b="1" dirty="0"/>
              <a:t>Amateur theatre</a:t>
            </a:r>
            <a:r>
              <a:rPr lang="ru-RU" dirty="0"/>
              <a:t> – самодеятельный (любительский) театр.</a:t>
            </a:r>
          </a:p>
        </p:txBody>
      </p:sp>
      <p:sp>
        <p:nvSpPr>
          <p:cNvPr id="4" name="Объект 3"/>
          <p:cNvSpPr>
            <a:spLocks noGrp="1"/>
          </p:cNvSpPr>
          <p:nvPr>
            <p:ph sz="half" idx="2"/>
          </p:nvPr>
        </p:nvSpPr>
        <p:spPr>
          <a:xfrm>
            <a:off x="6172200" y="1205346"/>
            <a:ext cx="6019800" cy="5652654"/>
          </a:xfrm>
        </p:spPr>
        <p:txBody>
          <a:bodyPr>
            <a:normAutofit fontScale="92500" lnSpcReduction="20000"/>
          </a:bodyPr>
          <a:lstStyle/>
          <a:p>
            <a:pPr>
              <a:lnSpc>
                <a:spcPct val="170000"/>
              </a:lnSpc>
            </a:pPr>
            <a:r>
              <a:rPr lang="en-US" b="1" dirty="0">
                <a:solidFill>
                  <a:schemeClr val="accent1">
                    <a:lumMod val="50000"/>
                  </a:schemeClr>
                </a:solidFill>
              </a:rPr>
              <a:t>a tragedy</a:t>
            </a:r>
            <a:r>
              <a:rPr lang="en-US" dirty="0">
                <a:solidFill>
                  <a:schemeClr val="accent1">
                    <a:lumMod val="50000"/>
                  </a:schemeClr>
                </a:solidFill>
              </a:rPr>
              <a:t>- </a:t>
            </a:r>
            <a:r>
              <a:rPr lang="ru-RU" dirty="0">
                <a:solidFill>
                  <a:schemeClr val="accent1">
                    <a:lumMod val="50000"/>
                  </a:schemeClr>
                </a:solidFill>
              </a:rPr>
              <a:t>трагедия</a:t>
            </a:r>
          </a:p>
          <a:p>
            <a:pPr>
              <a:lnSpc>
                <a:spcPct val="170000"/>
              </a:lnSpc>
            </a:pPr>
            <a:r>
              <a:rPr lang="en-US" b="1" dirty="0">
                <a:solidFill>
                  <a:schemeClr val="accent1">
                    <a:lumMod val="50000"/>
                  </a:schemeClr>
                </a:solidFill>
              </a:rPr>
              <a:t>a comedy</a:t>
            </a:r>
            <a:r>
              <a:rPr lang="en-US" dirty="0">
                <a:solidFill>
                  <a:schemeClr val="accent1">
                    <a:lumMod val="50000"/>
                  </a:schemeClr>
                </a:solidFill>
              </a:rPr>
              <a:t> - </a:t>
            </a:r>
            <a:r>
              <a:rPr lang="ru-RU" dirty="0">
                <a:solidFill>
                  <a:schemeClr val="accent1">
                    <a:lumMod val="50000"/>
                  </a:schemeClr>
                </a:solidFill>
              </a:rPr>
              <a:t>комедия</a:t>
            </a:r>
          </a:p>
          <a:p>
            <a:pPr>
              <a:lnSpc>
                <a:spcPct val="170000"/>
              </a:lnSpc>
            </a:pPr>
            <a:r>
              <a:rPr lang="en-US" b="1" dirty="0">
                <a:solidFill>
                  <a:schemeClr val="accent1">
                    <a:lumMod val="50000"/>
                  </a:schemeClr>
                </a:solidFill>
              </a:rPr>
              <a:t>Drama</a:t>
            </a:r>
            <a:r>
              <a:rPr lang="en-US" dirty="0">
                <a:solidFill>
                  <a:schemeClr val="accent1">
                    <a:lumMod val="50000"/>
                  </a:schemeClr>
                </a:solidFill>
              </a:rPr>
              <a:t> - </a:t>
            </a:r>
            <a:r>
              <a:rPr lang="ru-RU" dirty="0">
                <a:solidFill>
                  <a:schemeClr val="accent1">
                    <a:lumMod val="50000"/>
                  </a:schemeClr>
                </a:solidFill>
              </a:rPr>
              <a:t>драма</a:t>
            </a:r>
          </a:p>
          <a:p>
            <a:pPr>
              <a:lnSpc>
                <a:spcPct val="170000"/>
              </a:lnSpc>
            </a:pPr>
            <a:r>
              <a:rPr lang="en-US" b="1" dirty="0">
                <a:solidFill>
                  <a:schemeClr val="accent1">
                    <a:lumMod val="50000"/>
                  </a:schemeClr>
                </a:solidFill>
              </a:rPr>
              <a:t>Opera</a:t>
            </a:r>
            <a:r>
              <a:rPr lang="en-US" dirty="0">
                <a:solidFill>
                  <a:schemeClr val="accent1">
                    <a:lumMod val="50000"/>
                  </a:schemeClr>
                </a:solidFill>
              </a:rPr>
              <a:t> - </a:t>
            </a:r>
            <a:r>
              <a:rPr lang="ru-RU" dirty="0">
                <a:solidFill>
                  <a:schemeClr val="accent1">
                    <a:lumMod val="50000"/>
                  </a:schemeClr>
                </a:solidFill>
              </a:rPr>
              <a:t>опера</a:t>
            </a:r>
          </a:p>
          <a:p>
            <a:pPr>
              <a:lnSpc>
                <a:spcPct val="170000"/>
              </a:lnSpc>
            </a:pPr>
            <a:r>
              <a:rPr lang="en-US" b="1" dirty="0">
                <a:solidFill>
                  <a:schemeClr val="accent1">
                    <a:lumMod val="50000"/>
                  </a:schemeClr>
                </a:solidFill>
              </a:rPr>
              <a:t>Musical </a:t>
            </a:r>
            <a:r>
              <a:rPr lang="en-US" dirty="0">
                <a:solidFill>
                  <a:schemeClr val="accent1">
                    <a:lumMod val="50000"/>
                  </a:schemeClr>
                </a:solidFill>
              </a:rPr>
              <a:t>– </a:t>
            </a:r>
            <a:r>
              <a:rPr lang="ru-RU" dirty="0">
                <a:solidFill>
                  <a:schemeClr val="accent1">
                    <a:lumMod val="50000"/>
                  </a:schemeClr>
                </a:solidFill>
              </a:rPr>
              <a:t>мюзикл</a:t>
            </a:r>
          </a:p>
          <a:p>
            <a:pPr>
              <a:lnSpc>
                <a:spcPct val="170000"/>
              </a:lnSpc>
            </a:pPr>
            <a:r>
              <a:rPr lang="en-US" b="1" dirty="0">
                <a:solidFill>
                  <a:schemeClr val="accent1">
                    <a:lumMod val="50000"/>
                  </a:schemeClr>
                </a:solidFill>
              </a:rPr>
              <a:t>Ballet</a:t>
            </a:r>
            <a:r>
              <a:rPr lang="en-US" dirty="0">
                <a:solidFill>
                  <a:schemeClr val="accent1">
                    <a:lumMod val="50000"/>
                  </a:schemeClr>
                </a:solidFill>
              </a:rPr>
              <a:t> – </a:t>
            </a:r>
            <a:r>
              <a:rPr lang="ru-RU" dirty="0">
                <a:solidFill>
                  <a:schemeClr val="accent1">
                    <a:lumMod val="50000"/>
                  </a:schemeClr>
                </a:solidFill>
              </a:rPr>
              <a:t>балет</a:t>
            </a:r>
          </a:p>
          <a:p>
            <a:pPr>
              <a:lnSpc>
                <a:spcPct val="170000"/>
              </a:lnSpc>
            </a:pPr>
            <a:r>
              <a:rPr lang="en-US" b="1" dirty="0">
                <a:solidFill>
                  <a:schemeClr val="accent1">
                    <a:lumMod val="50000"/>
                  </a:schemeClr>
                </a:solidFill>
              </a:rPr>
              <a:t>Play </a:t>
            </a:r>
            <a:r>
              <a:rPr lang="en-US" dirty="0">
                <a:solidFill>
                  <a:schemeClr val="accent1">
                    <a:lumMod val="50000"/>
                  </a:schemeClr>
                </a:solidFill>
              </a:rPr>
              <a:t>- </a:t>
            </a:r>
            <a:r>
              <a:rPr lang="ru-RU" dirty="0">
                <a:solidFill>
                  <a:schemeClr val="accent1">
                    <a:lumMod val="50000"/>
                  </a:schemeClr>
                </a:solidFill>
              </a:rPr>
              <a:t>пьеса</a:t>
            </a:r>
          </a:p>
          <a:p>
            <a:endParaRPr lang="ru-RU" dirty="0"/>
          </a:p>
        </p:txBody>
      </p:sp>
    </p:spTree>
    <p:extLst>
      <p:ext uri="{BB962C8B-B14F-4D97-AF65-F5344CB8AC3E}">
        <p14:creationId xmlns:p14="http://schemas.microsoft.com/office/powerpoint/2010/main" val="302074265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Effect transition="in" filter="fade">
                                      <p:cBhvr>
                                        <p:cTn id="11" dur="500"/>
                                        <p:tgtEl>
                                          <p:spTgt spid="3">
                                            <p:txEl>
                                              <p:pRg st="1" end="1"/>
                                            </p:txEl>
                                          </p:spTgt>
                                        </p:tgtEl>
                                      </p:cBhvr>
                                    </p:animEffect>
                                  </p:childTnLst>
                                </p:cTn>
                              </p:par>
                            </p:childTnLst>
                          </p:cTn>
                        </p:par>
                      </p:childTnLst>
                    </p:cTn>
                  </p:par>
                  <p:par>
                    <p:cTn id="12" fill="hold">
                      <p:stCondLst>
                        <p:cond delay="indefinite"/>
                      </p:stCondLst>
                      <p:childTnLst>
                        <p:par>
                          <p:cTn id="13" fill="hold">
                            <p:stCondLst>
                              <p:cond delay="0"/>
                            </p:stCondLst>
                            <p:childTnLst>
                              <p:par>
                                <p:cTn id="14" presetID="2" presetClass="entr" presetSubtype="4" fill="hold"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 calcmode="lin" valueType="num">
                                      <p:cBhvr additive="base">
                                        <p:cTn id="16"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7"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4" end="4"/>
                                            </p:txEl>
                                          </p:spTgt>
                                        </p:tgtEl>
                                        <p:attrNameLst>
                                          <p:attrName>style.visibility</p:attrName>
                                        </p:attrNameLst>
                                      </p:cBhvr>
                                      <p:to>
                                        <p:strVal val="visible"/>
                                      </p:to>
                                    </p:set>
                                    <p:animEffect transition="in" filter="fade">
                                      <p:cBhvr>
                                        <p:cTn id="26" dur="500"/>
                                        <p:tgtEl>
                                          <p:spTgt spid="3">
                                            <p:txEl>
                                              <p:pRg st="4" end="4"/>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nodeType="clickEffect">
                                  <p:stCondLst>
                                    <p:cond delay="0"/>
                                  </p:stCondLst>
                                  <p:childTnLst>
                                    <p:set>
                                      <p:cBhvr>
                                        <p:cTn id="40" dur="1" fill="hold">
                                          <p:stCondLst>
                                            <p:cond delay="0"/>
                                          </p:stCondLst>
                                        </p:cTn>
                                        <p:tgtEl>
                                          <p:spTgt spid="3">
                                            <p:txEl>
                                              <p:pRg st="7" end="7"/>
                                            </p:txEl>
                                          </p:spTgt>
                                        </p:tgtEl>
                                        <p:attrNameLst>
                                          <p:attrName>style.visibility</p:attrName>
                                        </p:attrNameLst>
                                      </p:cBhvr>
                                      <p:to>
                                        <p:strVal val="visible"/>
                                      </p:to>
                                    </p:set>
                                    <p:anim calcmode="lin" valueType="num">
                                      <p:cBhvr additive="base">
                                        <p:cTn id="41"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4">
                                            <p:txEl>
                                              <p:pRg st="0" end="0"/>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0" presetClass="entr" presetSubtype="0" fill="hold" nodeType="clickEffect">
                                  <p:stCondLst>
                                    <p:cond delay="0"/>
                                  </p:stCondLst>
                                  <p:childTnLst>
                                    <p:set>
                                      <p:cBhvr>
                                        <p:cTn id="50" dur="1" fill="hold">
                                          <p:stCondLst>
                                            <p:cond delay="0"/>
                                          </p:stCondLst>
                                        </p:cTn>
                                        <p:tgtEl>
                                          <p:spTgt spid="4">
                                            <p:txEl>
                                              <p:pRg st="1" end="1"/>
                                            </p:txEl>
                                          </p:spTgt>
                                        </p:tgtEl>
                                        <p:attrNameLst>
                                          <p:attrName>style.visibility</p:attrName>
                                        </p:attrNameLst>
                                      </p:cBhvr>
                                      <p:to>
                                        <p:strVal val="visible"/>
                                      </p:to>
                                    </p:set>
                                    <p:animEffect transition="in" filter="fade">
                                      <p:cBhvr>
                                        <p:cTn id="51" dur="500"/>
                                        <p:tgtEl>
                                          <p:spTgt spid="4">
                                            <p:txEl>
                                              <p:pRg st="1" end="1"/>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2" presetClass="entr" presetSubtype="4" fill="hold" nodeType="clickEffect">
                                  <p:stCondLst>
                                    <p:cond delay="0"/>
                                  </p:stCondLst>
                                  <p:childTnLst>
                                    <p:set>
                                      <p:cBhvr>
                                        <p:cTn id="55" dur="1" fill="hold">
                                          <p:stCondLst>
                                            <p:cond delay="0"/>
                                          </p:stCondLst>
                                        </p:cTn>
                                        <p:tgtEl>
                                          <p:spTgt spid="4">
                                            <p:txEl>
                                              <p:pRg st="2" end="2"/>
                                            </p:txEl>
                                          </p:spTgt>
                                        </p:tgtEl>
                                        <p:attrNameLst>
                                          <p:attrName>style.visibility</p:attrName>
                                        </p:attrNameLst>
                                      </p:cBhvr>
                                      <p:to>
                                        <p:strVal val="visible"/>
                                      </p:to>
                                    </p:set>
                                    <p:anim calcmode="lin" valueType="num">
                                      <p:cBhvr additive="base">
                                        <p:cTn id="56"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57"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8" fill="hold">
                      <p:stCondLst>
                        <p:cond delay="indefinite"/>
                      </p:stCondLst>
                      <p:childTnLst>
                        <p:par>
                          <p:cTn id="59" fill="hold">
                            <p:stCondLst>
                              <p:cond delay="0"/>
                            </p:stCondLst>
                            <p:childTnLst>
                              <p:par>
                                <p:cTn id="60" presetID="1" presetClass="entr" presetSubtype="0" fill="hold" nodeType="clickEffect">
                                  <p:stCondLst>
                                    <p:cond delay="0"/>
                                  </p:stCondLst>
                                  <p:childTnLst>
                                    <p:set>
                                      <p:cBhvr>
                                        <p:cTn id="61"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nodeType="clickEffect">
                                  <p:stCondLst>
                                    <p:cond delay="0"/>
                                  </p:stCondLst>
                                  <p:childTnLst>
                                    <p:set>
                                      <p:cBhvr>
                                        <p:cTn id="65" dur="1" fill="hold">
                                          <p:stCondLst>
                                            <p:cond delay="0"/>
                                          </p:stCondLst>
                                        </p:cTn>
                                        <p:tgtEl>
                                          <p:spTgt spid="4">
                                            <p:txEl>
                                              <p:pRg st="4" end="4"/>
                                            </p:txEl>
                                          </p:spTgt>
                                        </p:tgtEl>
                                        <p:attrNameLst>
                                          <p:attrName>style.visibility</p:attrName>
                                        </p:attrNameLst>
                                      </p:cBhvr>
                                      <p:to>
                                        <p:strVal val="visible"/>
                                      </p:to>
                                    </p:set>
                                    <p:animEffect transition="in" filter="fade">
                                      <p:cBhvr>
                                        <p:cTn id="66" dur="500"/>
                                        <p:tgtEl>
                                          <p:spTgt spid="4">
                                            <p:txEl>
                                              <p:pRg st="4" end="4"/>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2" presetClass="entr" presetSubtype="4" fill="hold" nodeType="clickEffect">
                                  <p:stCondLst>
                                    <p:cond delay="0"/>
                                  </p:stCondLst>
                                  <p:childTnLst>
                                    <p:set>
                                      <p:cBhvr>
                                        <p:cTn id="70" dur="1" fill="hold">
                                          <p:stCondLst>
                                            <p:cond delay="0"/>
                                          </p:stCondLst>
                                        </p:cTn>
                                        <p:tgtEl>
                                          <p:spTgt spid="4">
                                            <p:txEl>
                                              <p:pRg st="5" end="5"/>
                                            </p:txEl>
                                          </p:spTgt>
                                        </p:tgtEl>
                                        <p:attrNameLst>
                                          <p:attrName>style.visibility</p:attrName>
                                        </p:attrNameLst>
                                      </p:cBhvr>
                                      <p:to>
                                        <p:strVal val="visible"/>
                                      </p:to>
                                    </p:set>
                                    <p:anim calcmode="lin" valueType="num">
                                      <p:cBhvr additive="base">
                                        <p:cTn id="71" dur="500" fill="hold"/>
                                        <p:tgtEl>
                                          <p:spTgt spid="4">
                                            <p:txEl>
                                              <p:pRg st="5" end="5"/>
                                            </p:txEl>
                                          </p:spTgt>
                                        </p:tgtEl>
                                        <p:attrNameLst>
                                          <p:attrName>ppt_x</p:attrName>
                                        </p:attrNameLst>
                                      </p:cBhvr>
                                      <p:tavLst>
                                        <p:tav tm="0">
                                          <p:val>
                                            <p:strVal val="#ppt_x"/>
                                          </p:val>
                                        </p:tav>
                                        <p:tav tm="100000">
                                          <p:val>
                                            <p:strVal val="#ppt_x"/>
                                          </p:val>
                                        </p:tav>
                                      </p:tavLst>
                                    </p:anim>
                                    <p:anim calcmode="lin" valueType="num">
                                      <p:cBhvr additive="base">
                                        <p:cTn id="72" dur="500" fill="hold"/>
                                        <p:tgtEl>
                                          <p:spTgt spid="4">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2" presetClass="entr" presetSubtype="4" fill="hold" nodeType="clickEffect">
                                  <p:stCondLst>
                                    <p:cond delay="0"/>
                                  </p:stCondLst>
                                  <p:childTnLst>
                                    <p:set>
                                      <p:cBhvr>
                                        <p:cTn id="76" dur="1" fill="hold">
                                          <p:stCondLst>
                                            <p:cond delay="0"/>
                                          </p:stCondLst>
                                        </p:cTn>
                                        <p:tgtEl>
                                          <p:spTgt spid="4">
                                            <p:txEl>
                                              <p:pRg st="6" end="6"/>
                                            </p:txEl>
                                          </p:spTgt>
                                        </p:tgtEl>
                                        <p:attrNameLst>
                                          <p:attrName>style.visibility</p:attrName>
                                        </p:attrNameLst>
                                      </p:cBhvr>
                                      <p:to>
                                        <p:strVal val="visible"/>
                                      </p:to>
                                    </p:set>
                                    <p:anim calcmode="lin" valueType="num">
                                      <p:cBhvr additive="base">
                                        <p:cTn id="77" dur="500" fill="hold"/>
                                        <p:tgtEl>
                                          <p:spTgt spid="4">
                                            <p:txEl>
                                              <p:pRg st="6" end="6"/>
                                            </p:txEl>
                                          </p:spTgt>
                                        </p:tgtEl>
                                        <p:attrNameLst>
                                          <p:attrName>ppt_x</p:attrName>
                                        </p:attrNameLst>
                                      </p:cBhvr>
                                      <p:tavLst>
                                        <p:tav tm="0">
                                          <p:val>
                                            <p:strVal val="#ppt_x"/>
                                          </p:val>
                                        </p:tav>
                                        <p:tav tm="100000">
                                          <p:val>
                                            <p:strVal val="#ppt_x"/>
                                          </p:val>
                                        </p:tav>
                                      </p:tavLst>
                                    </p:anim>
                                    <p:anim calcmode="lin" valueType="num">
                                      <p:cBhvr additive="base">
                                        <p:cTn id="78" dur="500" fill="hold"/>
                                        <p:tgtEl>
                                          <p:spTgt spid="4">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CA1FF1EE-F9E3-4953-8030-FD950ECDC589}"/>
              </a:ext>
            </a:extLst>
          </p:cNvPr>
          <p:cNvSpPr>
            <a:spLocks noGrp="1"/>
          </p:cNvSpPr>
          <p:nvPr>
            <p:ph type="title"/>
          </p:nvPr>
        </p:nvSpPr>
        <p:spPr>
          <a:xfrm>
            <a:off x="838200" y="1"/>
            <a:ext cx="10515600" cy="1690688"/>
          </a:xfrm>
        </p:spPr>
        <p:txBody>
          <a:bodyPr/>
          <a:lstStyle/>
          <a:p>
            <a:r>
              <a:rPr lang="en-US" b="1" dirty="0">
                <a:solidFill>
                  <a:srgbClr val="7030A0"/>
                </a:solidFill>
                <a:effectLst>
                  <a:outerShdw blurRad="38100" dist="38100" dir="2700000" algn="tl">
                    <a:srgbClr val="000000">
                      <a:alpha val="43137"/>
                    </a:srgbClr>
                  </a:outerShdw>
                </a:effectLst>
              </a:rPr>
              <a:t>Famous Theatres of the World</a:t>
            </a:r>
            <a:endParaRPr lang="ru-RU" dirty="0">
              <a:solidFill>
                <a:srgbClr val="7030A0"/>
              </a:solidFill>
              <a:effectLst>
                <a:outerShdw blurRad="38100" dist="38100" dir="2700000" algn="tl">
                  <a:srgbClr val="000000">
                    <a:alpha val="43137"/>
                  </a:srgbClr>
                </a:outerShdw>
              </a:effectLst>
            </a:endParaRPr>
          </a:p>
        </p:txBody>
      </p:sp>
      <p:sp>
        <p:nvSpPr>
          <p:cNvPr id="3" name="Объект 2">
            <a:extLst>
              <a:ext uri="{FF2B5EF4-FFF2-40B4-BE49-F238E27FC236}">
                <a16:creationId xmlns:a16="http://schemas.microsoft.com/office/drawing/2014/main" id="{60E4FEF2-B38C-4CE4-BFB4-AD9577E3A60F}"/>
              </a:ext>
            </a:extLst>
          </p:cNvPr>
          <p:cNvSpPr>
            <a:spLocks noGrp="1"/>
          </p:cNvSpPr>
          <p:nvPr>
            <p:ph idx="1"/>
          </p:nvPr>
        </p:nvSpPr>
        <p:spPr>
          <a:xfrm>
            <a:off x="838199" y="1320800"/>
            <a:ext cx="10910455" cy="4856163"/>
          </a:xfrm>
        </p:spPr>
        <p:txBody>
          <a:bodyPr/>
          <a:lstStyle/>
          <a:p>
            <a:r>
              <a:rPr lang="en-US" b="1" dirty="0">
                <a:solidFill>
                  <a:schemeClr val="accent2">
                    <a:lumMod val="50000"/>
                  </a:schemeClr>
                </a:solidFill>
              </a:rPr>
              <a:t>Convent Garden:</a:t>
            </a:r>
            <a:r>
              <a:rPr lang="en-US" dirty="0"/>
              <a:t> Convent Garden is situated in London, England. It is also known as The Royal Opera House.</a:t>
            </a:r>
          </a:p>
          <a:p>
            <a:r>
              <a:rPr lang="en-US" b="1" dirty="0">
                <a:solidFill>
                  <a:schemeClr val="accent2">
                    <a:lumMod val="50000"/>
                  </a:schemeClr>
                </a:solidFill>
              </a:rPr>
              <a:t>Moscow Bolshoi Theatre (1825):</a:t>
            </a:r>
            <a:r>
              <a:rPr lang="en-US" dirty="0"/>
              <a:t> This is a famous theatre in the capital of Russia. </a:t>
            </a:r>
            <a:endParaRPr lang="ru-RU" dirty="0"/>
          </a:p>
        </p:txBody>
      </p:sp>
      <p:pic>
        <p:nvPicPr>
          <p:cNvPr id="17410" name="Picture 2" descr="4 Convent Garden out">
            <a:extLst>
              <a:ext uri="{FF2B5EF4-FFF2-40B4-BE49-F238E27FC236}">
                <a16:creationId xmlns:a16="http://schemas.microsoft.com/office/drawing/2014/main" id="{FF05E549-5D35-4498-BC70-217C41A51D3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298459" y="3152487"/>
            <a:ext cx="4762500" cy="3571875"/>
          </a:xfrm>
          <a:prstGeom prst="rect">
            <a:avLst/>
          </a:prstGeom>
          <a:noFill/>
          <a:extLst>
            <a:ext uri="{909E8E84-426E-40DD-AFC4-6F175D3DCCD1}">
              <a14:hiddenFill xmlns:a14="http://schemas.microsoft.com/office/drawing/2010/main">
                <a:solidFill>
                  <a:srgbClr val="FFFFFF"/>
                </a:solidFill>
              </a14:hiddenFill>
            </a:ext>
          </a:extLst>
        </p:spPr>
      </p:pic>
      <p:pic>
        <p:nvPicPr>
          <p:cNvPr id="17412" name="Picture 4" descr="9 Moscow Bolshoi Theatre out">
            <a:extLst>
              <a:ext uri="{FF2B5EF4-FFF2-40B4-BE49-F238E27FC236}">
                <a16:creationId xmlns:a16="http://schemas.microsoft.com/office/drawing/2014/main" id="{0A2D6AFC-A06F-404E-AD3B-91FED5CFF6E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31041" y="3200112"/>
            <a:ext cx="7048500" cy="35242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9484487"/>
      </p:ext>
    </p:extLst>
  </p:cSld>
  <p:clrMapOvr>
    <a:masterClrMapping/>
  </p:clrMapOvr>
  <mc:AlternateContent xmlns:mc="http://schemas.openxmlformats.org/markup-compatibility/2006" xmlns:p14="http://schemas.microsoft.com/office/powerpoint/2010/main">
    <mc:Choice Requires="p14">
      <p:transition spd="slow" p14:dur="1500">
        <p:split orient="vert"/>
      </p:transition>
    </mc:Choice>
    <mc:Fallback xmlns="">
      <p:transition spd="slow">
        <p:split orient="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nodeType="clickEffect">
                                  <p:stCondLst>
                                    <p:cond delay="0"/>
                                  </p:stCondLst>
                                  <p:childTnLst>
                                    <p:set>
                                      <p:cBhvr>
                                        <p:cTn id="10" dur="1" fill="hold">
                                          <p:stCondLst>
                                            <p:cond delay="0"/>
                                          </p:stCondLst>
                                        </p:cTn>
                                        <p:tgtEl>
                                          <p:spTgt spid="17410"/>
                                        </p:tgtEl>
                                        <p:attrNameLst>
                                          <p:attrName>style.visibility</p:attrName>
                                        </p:attrNameLst>
                                      </p:cBhvr>
                                      <p:to>
                                        <p:strVal val="visible"/>
                                      </p:to>
                                    </p:set>
                                    <p:anim calcmode="lin" valueType="num">
                                      <p:cBhvr additive="base">
                                        <p:cTn id="11" dur="500" fill="hold"/>
                                        <p:tgtEl>
                                          <p:spTgt spid="17410"/>
                                        </p:tgtEl>
                                        <p:attrNameLst>
                                          <p:attrName>ppt_x</p:attrName>
                                        </p:attrNameLst>
                                      </p:cBhvr>
                                      <p:tavLst>
                                        <p:tav tm="0">
                                          <p:val>
                                            <p:strVal val="#ppt_x"/>
                                          </p:val>
                                        </p:tav>
                                        <p:tav tm="100000">
                                          <p:val>
                                            <p:strVal val="#ppt_x"/>
                                          </p:val>
                                        </p:tav>
                                      </p:tavLst>
                                    </p:anim>
                                    <p:anim calcmode="lin" valueType="num">
                                      <p:cBhvr additive="base">
                                        <p:cTn id="12" dur="500" fill="hold"/>
                                        <p:tgtEl>
                                          <p:spTgt spid="1741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nodeType="clickEffect">
                                  <p:stCondLst>
                                    <p:cond delay="0"/>
                                  </p:stCondLst>
                                  <p:childTnLst>
                                    <p:set>
                                      <p:cBhvr>
                                        <p:cTn id="20" dur="1" fill="hold">
                                          <p:stCondLst>
                                            <p:cond delay="0"/>
                                          </p:stCondLst>
                                        </p:cTn>
                                        <p:tgtEl>
                                          <p:spTgt spid="17412"/>
                                        </p:tgtEl>
                                        <p:attrNameLst>
                                          <p:attrName>style.visibility</p:attrName>
                                        </p:attrNameLst>
                                      </p:cBhvr>
                                      <p:to>
                                        <p:strVal val="visible"/>
                                      </p:to>
                                    </p:set>
                                    <p:anim calcmode="lin" valueType="num">
                                      <p:cBhvr additive="base">
                                        <p:cTn id="21" dur="500" fill="hold"/>
                                        <p:tgtEl>
                                          <p:spTgt spid="17412"/>
                                        </p:tgtEl>
                                        <p:attrNameLst>
                                          <p:attrName>ppt_x</p:attrName>
                                        </p:attrNameLst>
                                      </p:cBhvr>
                                      <p:tavLst>
                                        <p:tav tm="0">
                                          <p:val>
                                            <p:strVal val="#ppt_x"/>
                                          </p:val>
                                        </p:tav>
                                        <p:tav tm="100000">
                                          <p:val>
                                            <p:strVal val="#ppt_x"/>
                                          </p:val>
                                        </p:tav>
                                      </p:tavLst>
                                    </p:anim>
                                    <p:anim calcmode="lin" valueType="num">
                                      <p:cBhvr additive="base">
                                        <p:cTn id="22" dur="500" fill="hold"/>
                                        <p:tgtEl>
                                          <p:spTgt spid="1741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C0547BD-B120-4012-9F07-62DDAF41BDD7}"/>
              </a:ext>
            </a:extLst>
          </p:cNvPr>
          <p:cNvSpPr>
            <a:spLocks noGrp="1"/>
          </p:cNvSpPr>
          <p:nvPr>
            <p:ph type="title"/>
          </p:nvPr>
        </p:nvSpPr>
        <p:spPr>
          <a:xfrm>
            <a:off x="838200" y="490359"/>
            <a:ext cx="10515600" cy="1200329"/>
          </a:xfrm>
        </p:spPr>
        <p:txBody>
          <a:bodyPr>
            <a:normAutofit fontScale="90000"/>
          </a:bodyPr>
          <a:lstStyle/>
          <a:p>
            <a:r>
              <a:rPr lang="en-US" b="1" dirty="0">
                <a:solidFill>
                  <a:srgbClr val="C00000"/>
                </a:solidFill>
                <a:effectLst>
                  <a:outerShdw blurRad="38100" dist="38100" dir="2700000" algn="tl">
                    <a:srgbClr val="000000">
                      <a:alpha val="43137"/>
                    </a:srgbClr>
                  </a:outerShdw>
                </a:effectLst>
              </a:rPr>
              <a:t>Classical Peking Opera of China</a:t>
            </a:r>
            <a:br>
              <a:rPr lang="ru-RU" dirty="0"/>
            </a:br>
            <a:endParaRPr lang="ru-RU" dirty="0"/>
          </a:p>
        </p:txBody>
      </p:sp>
      <p:pic>
        <p:nvPicPr>
          <p:cNvPr id="5" name="Объект 4">
            <a:extLst>
              <a:ext uri="{FF2B5EF4-FFF2-40B4-BE49-F238E27FC236}">
                <a16:creationId xmlns:a16="http://schemas.microsoft.com/office/drawing/2014/main" id="{051F1355-6FF7-47FA-A4FD-379A1C1644B8}"/>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909863" y="1090523"/>
            <a:ext cx="3769757" cy="2520000"/>
          </a:xfrm>
        </p:spPr>
      </p:pic>
      <p:pic>
        <p:nvPicPr>
          <p:cNvPr id="7" name="Рисунок 6">
            <a:extLst>
              <a:ext uri="{FF2B5EF4-FFF2-40B4-BE49-F238E27FC236}">
                <a16:creationId xmlns:a16="http://schemas.microsoft.com/office/drawing/2014/main" id="{44403DC9-C499-4610-81B9-D933B3F54BE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812470" y="4293639"/>
            <a:ext cx="3867150" cy="2085975"/>
          </a:xfrm>
          <a:prstGeom prst="rect">
            <a:avLst/>
          </a:prstGeom>
        </p:spPr>
      </p:pic>
      <p:sp>
        <p:nvSpPr>
          <p:cNvPr id="8" name="Прямоугольник 7">
            <a:extLst>
              <a:ext uri="{FF2B5EF4-FFF2-40B4-BE49-F238E27FC236}">
                <a16:creationId xmlns:a16="http://schemas.microsoft.com/office/drawing/2014/main" id="{DE0EABA7-B7CF-4456-BF5A-1883B6DFEF6B}"/>
              </a:ext>
            </a:extLst>
          </p:cNvPr>
          <p:cNvSpPr/>
          <p:nvPr/>
        </p:nvSpPr>
        <p:spPr>
          <a:xfrm>
            <a:off x="570187" y="1705410"/>
            <a:ext cx="6640866" cy="1200329"/>
          </a:xfrm>
          <a:prstGeom prst="rect">
            <a:avLst/>
          </a:prstGeom>
        </p:spPr>
        <p:txBody>
          <a:bodyPr wrap="square">
            <a:spAutoFit/>
          </a:bodyPr>
          <a:lstStyle/>
          <a:p>
            <a:r>
              <a:rPr lang="en-US" sz="3600" b="1" dirty="0">
                <a:solidFill>
                  <a:schemeClr val="accent2">
                    <a:lumMod val="50000"/>
                  </a:schemeClr>
                </a:solidFill>
                <a:latin typeface="&amp;quot"/>
              </a:rPr>
              <a:t>La Scala</a:t>
            </a:r>
            <a:r>
              <a:rPr lang="en-US" sz="3600" dirty="0">
                <a:solidFill>
                  <a:schemeClr val="accent2">
                    <a:lumMod val="50000"/>
                  </a:schemeClr>
                </a:solidFill>
                <a:latin typeface="PT Sans"/>
              </a:rPr>
              <a:t> (1908). </a:t>
            </a:r>
            <a:r>
              <a:rPr lang="en-US" sz="3600" dirty="0">
                <a:latin typeface="PT Sans"/>
              </a:rPr>
              <a:t>This opera theatre is in Milan, Italy. </a:t>
            </a:r>
            <a:endParaRPr lang="ru-RU" sz="3600" dirty="0"/>
          </a:p>
        </p:txBody>
      </p:sp>
      <p:pic>
        <p:nvPicPr>
          <p:cNvPr id="10" name="Рисунок 9">
            <a:extLst>
              <a:ext uri="{FF2B5EF4-FFF2-40B4-BE49-F238E27FC236}">
                <a16:creationId xmlns:a16="http://schemas.microsoft.com/office/drawing/2014/main" id="{CA490B36-D4DC-47A8-8E60-2F0E094D4C5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527207" y="3428999"/>
            <a:ext cx="4224000" cy="3168000"/>
          </a:xfrm>
          <a:prstGeom prst="rect">
            <a:avLst/>
          </a:prstGeom>
        </p:spPr>
      </p:pic>
    </p:spTree>
    <p:extLst>
      <p:ext uri="{BB962C8B-B14F-4D97-AF65-F5344CB8AC3E}">
        <p14:creationId xmlns:p14="http://schemas.microsoft.com/office/powerpoint/2010/main" val="2250012062"/>
      </p:ext>
    </p:extLst>
  </p:cSld>
  <p:clrMapOvr>
    <a:masterClrMapping/>
  </p:clrMapOvr>
  <mc:AlternateContent xmlns:mc="http://schemas.openxmlformats.org/markup-compatibility/2006" xmlns:p14="http://schemas.microsoft.com/office/powerpoint/2010/main">
    <mc:Choice Requires="p14">
      <p:transition spd="slow" p14:dur="3400">
        <p14:reveal/>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2" presetClass="entr" presetSubtype="4"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 calcmode="lin" valueType="num">
                                      <p:cBhvr additive="base">
                                        <p:cTn id="20" dur="500" fill="hold"/>
                                        <p:tgtEl>
                                          <p:spTgt spid="10"/>
                                        </p:tgtEl>
                                        <p:attrNameLst>
                                          <p:attrName>ppt_x</p:attrName>
                                        </p:attrNameLst>
                                      </p:cBhvr>
                                      <p:tavLst>
                                        <p:tav tm="0">
                                          <p:val>
                                            <p:strVal val="#ppt_x"/>
                                          </p:val>
                                        </p:tav>
                                        <p:tav tm="100000">
                                          <p:val>
                                            <p:strVal val="#ppt_x"/>
                                          </p:val>
                                        </p:tav>
                                      </p:tavLst>
                                    </p:anim>
                                    <p:anim calcmode="lin" valueType="num">
                                      <p:cBhvr additive="base">
                                        <p:cTn id="21"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a:extLst>
              <a:ext uri="{FF2B5EF4-FFF2-40B4-BE49-F238E27FC236}">
                <a16:creationId xmlns:a16="http://schemas.microsoft.com/office/drawing/2014/main" id="{98BC78A5-C0D8-4B90-8C81-F90EB7FA93B7}"/>
              </a:ext>
            </a:extLst>
          </p:cNvPr>
          <p:cNvSpPr>
            <a:spLocks noGrp="1"/>
          </p:cNvSpPr>
          <p:nvPr>
            <p:ph idx="1"/>
          </p:nvPr>
        </p:nvSpPr>
        <p:spPr>
          <a:xfrm>
            <a:off x="277092" y="285750"/>
            <a:ext cx="6862618" cy="5891213"/>
          </a:xfrm>
        </p:spPr>
        <p:txBody>
          <a:bodyPr/>
          <a:lstStyle/>
          <a:p>
            <a:r>
              <a:rPr lang="en-US" dirty="0">
                <a:solidFill>
                  <a:schemeClr val="accent6">
                    <a:lumMod val="50000"/>
                  </a:schemeClr>
                </a:solidFill>
                <a:effectLst>
                  <a:outerShdw blurRad="38100" dist="38100" dir="2700000" algn="tl">
                    <a:srgbClr val="000000">
                      <a:alpha val="43137"/>
                    </a:srgbClr>
                  </a:outerShdw>
                </a:effectLst>
              </a:rPr>
              <a:t>Traditional</a:t>
            </a:r>
            <a:r>
              <a:rPr lang="en-US" dirty="0">
                <a:solidFill>
                  <a:schemeClr val="accent6">
                    <a:lumMod val="50000"/>
                  </a:schemeClr>
                </a:solidFill>
              </a:rPr>
              <a:t> </a:t>
            </a:r>
            <a:r>
              <a:rPr lang="en-US" b="1" dirty="0">
                <a:solidFill>
                  <a:schemeClr val="accent6">
                    <a:lumMod val="50000"/>
                  </a:schemeClr>
                </a:solidFill>
              </a:rPr>
              <a:t>Japanese</a:t>
            </a:r>
            <a:r>
              <a:rPr lang="en-US" dirty="0">
                <a:solidFill>
                  <a:schemeClr val="accent6">
                    <a:lumMod val="50000"/>
                  </a:schemeClr>
                </a:solidFill>
              </a:rPr>
              <a:t> </a:t>
            </a:r>
            <a:r>
              <a:rPr lang="en-US" b="1" dirty="0">
                <a:solidFill>
                  <a:schemeClr val="accent6">
                    <a:lumMod val="50000"/>
                  </a:schemeClr>
                </a:solidFill>
              </a:rPr>
              <a:t>theatre</a:t>
            </a:r>
            <a:r>
              <a:rPr lang="en-US" dirty="0"/>
              <a:t> includes </a:t>
            </a:r>
            <a:r>
              <a:rPr lang="en-US" b="1" dirty="0"/>
              <a:t>Kabuki</a:t>
            </a:r>
            <a:r>
              <a:rPr lang="en-US" dirty="0"/>
              <a:t>, </a:t>
            </a:r>
            <a:r>
              <a:rPr lang="en-US" b="1" dirty="0"/>
              <a:t>Noh</a:t>
            </a:r>
            <a:r>
              <a:rPr lang="en-US" dirty="0"/>
              <a:t> and the puppet theatre</a:t>
            </a:r>
            <a:r>
              <a:rPr lang="en-US" b="1" dirty="0"/>
              <a:t>. </a:t>
            </a:r>
          </a:p>
          <a:p>
            <a:r>
              <a:rPr lang="en-US" dirty="0">
                <a:solidFill>
                  <a:srgbClr val="7030A0"/>
                </a:solidFill>
                <a:effectLst>
                  <a:outerShdw blurRad="38100" dist="38100" dir="2700000" algn="tl">
                    <a:srgbClr val="000000">
                      <a:alpha val="43137"/>
                    </a:srgbClr>
                  </a:outerShdw>
                </a:effectLst>
              </a:rPr>
              <a:t>The </a:t>
            </a:r>
            <a:r>
              <a:rPr lang="en-US" dirty="0" err="1">
                <a:solidFill>
                  <a:srgbClr val="7030A0"/>
                </a:solidFill>
                <a:effectLst>
                  <a:outerShdw blurRad="38100" dist="38100" dir="2700000" algn="tl">
                    <a:srgbClr val="000000">
                      <a:alpha val="43137"/>
                    </a:srgbClr>
                  </a:outerShdw>
                </a:effectLst>
              </a:rPr>
              <a:t>Kabukiza</a:t>
            </a:r>
            <a:r>
              <a:rPr lang="en-US" dirty="0">
                <a:solidFill>
                  <a:srgbClr val="7030A0"/>
                </a:solidFill>
                <a:effectLst>
                  <a:outerShdw blurRad="38100" dist="38100" dir="2700000" algn="tl">
                    <a:srgbClr val="000000">
                      <a:alpha val="43137"/>
                    </a:srgbClr>
                  </a:outerShdw>
                </a:effectLst>
              </a:rPr>
              <a:t> Japanese Theater </a:t>
            </a:r>
            <a:r>
              <a:rPr lang="en-US" dirty="0"/>
              <a:t>(in the center of Tokyo)</a:t>
            </a:r>
          </a:p>
          <a:p>
            <a:pPr marL="0" indent="0">
              <a:buNone/>
            </a:pPr>
            <a:endParaRPr lang="en-US" b="1" dirty="0"/>
          </a:p>
          <a:p>
            <a:pPr marL="0" indent="0">
              <a:buNone/>
            </a:pPr>
            <a:r>
              <a:rPr lang="en-US" b="1" dirty="0">
                <a:solidFill>
                  <a:schemeClr val="accent2">
                    <a:lumMod val="50000"/>
                  </a:schemeClr>
                </a:solidFill>
              </a:rPr>
              <a:t>The Sydney Opera House, 1973 </a:t>
            </a:r>
            <a:r>
              <a:rPr lang="en-US" b="1" dirty="0"/>
              <a:t>(in </a:t>
            </a:r>
          </a:p>
          <a:p>
            <a:pPr marL="0" indent="0">
              <a:buNone/>
            </a:pPr>
            <a:r>
              <a:rPr lang="en-US" b="1" dirty="0"/>
              <a:t>Australia)</a:t>
            </a:r>
            <a:br>
              <a:rPr lang="en-US" dirty="0"/>
            </a:br>
            <a:endParaRPr lang="ru-RU" dirty="0"/>
          </a:p>
        </p:txBody>
      </p:sp>
      <p:pic>
        <p:nvPicPr>
          <p:cNvPr id="18434" name="Picture 2" descr="The Kabukiza Theater is located in the Ginza area, the center of Tokyo ">
            <a:extLst>
              <a:ext uri="{FF2B5EF4-FFF2-40B4-BE49-F238E27FC236}">
                <a16:creationId xmlns:a16="http://schemas.microsoft.com/office/drawing/2014/main" id="{0E49CF2D-A275-4D75-9CF6-0EC189A2261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580908" y="285750"/>
            <a:ext cx="5334000" cy="3143250"/>
          </a:xfrm>
          <a:prstGeom prst="rect">
            <a:avLst/>
          </a:prstGeom>
          <a:noFill/>
          <a:extLst>
            <a:ext uri="{909E8E84-426E-40DD-AFC4-6F175D3DCCD1}">
              <a14:hiddenFill xmlns:a14="http://schemas.microsoft.com/office/drawing/2010/main">
                <a:solidFill>
                  <a:srgbClr val="FFFFFF"/>
                </a:solidFill>
              </a14:hiddenFill>
            </a:ext>
          </a:extLst>
        </p:spPr>
      </p:pic>
      <p:pic>
        <p:nvPicPr>
          <p:cNvPr id="18436" name="Picture 4" descr="The deeper meaning is behind the plain decorations">
            <a:extLst>
              <a:ext uri="{FF2B5EF4-FFF2-40B4-BE49-F238E27FC236}">
                <a16:creationId xmlns:a16="http://schemas.microsoft.com/office/drawing/2014/main" id="{7E2FEB5D-4622-4D38-9865-EF7A44DEF6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652491" y="3567546"/>
            <a:ext cx="5334000" cy="3143250"/>
          </a:xfrm>
          <a:prstGeom prst="rect">
            <a:avLst/>
          </a:prstGeom>
          <a:noFill/>
          <a:extLst>
            <a:ext uri="{909E8E84-426E-40DD-AFC4-6F175D3DCCD1}">
              <a14:hiddenFill xmlns:a14="http://schemas.microsoft.com/office/drawing/2010/main">
                <a:solidFill>
                  <a:srgbClr val="FFFFFF"/>
                </a:solidFill>
              </a14:hiddenFill>
            </a:ext>
          </a:extLst>
        </p:spPr>
      </p:pic>
      <p:pic>
        <p:nvPicPr>
          <p:cNvPr id="18442" name="Picture 10" descr="https://ru.toluna.com/dpolls_images/2017/01/26/4c5bbb8e-d7a0-46cc-816b-d526fa792609_x400.jpg">
            <a:extLst>
              <a:ext uri="{FF2B5EF4-FFF2-40B4-BE49-F238E27FC236}">
                <a16:creationId xmlns:a16="http://schemas.microsoft.com/office/drawing/2014/main" id="{16E586DE-88BE-4E23-A6CE-E98CB02CC43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900417" y="3290796"/>
            <a:ext cx="4446000" cy="342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13093312"/>
      </p:ext>
    </p:extLst>
  </p:cSld>
  <p:clrMapOvr>
    <a:masterClrMapping/>
  </p:clrMapOvr>
  <mc:AlternateContent xmlns:mc="http://schemas.openxmlformats.org/markup-compatibility/2006" xmlns:p14="http://schemas.microsoft.com/office/powerpoint/2010/main">
    <mc:Choice Requires="p14">
      <p:transition p14:dur="100">
        <p:cut/>
      </p:transition>
    </mc:Choice>
    <mc:Fallback xmlns="">
      <p:transition>
        <p:cu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84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0" presetClass="entr" presetSubtype="0" fill="hold" nodeType="clickEffect">
                                  <p:stCondLst>
                                    <p:cond delay="0"/>
                                  </p:stCondLst>
                                  <p:childTnLst>
                                    <p:set>
                                      <p:cBhvr>
                                        <p:cTn id="10" dur="1" fill="hold">
                                          <p:stCondLst>
                                            <p:cond delay="0"/>
                                          </p:stCondLst>
                                        </p:cTn>
                                        <p:tgtEl>
                                          <p:spTgt spid="18436"/>
                                        </p:tgtEl>
                                        <p:attrNameLst>
                                          <p:attrName>style.visibility</p:attrName>
                                        </p:attrNameLst>
                                      </p:cBhvr>
                                      <p:to>
                                        <p:strVal val="visible"/>
                                      </p:to>
                                    </p:set>
                                    <p:animEffect transition="in" filter="fade">
                                      <p:cBhvr>
                                        <p:cTn id="11" dur="500"/>
                                        <p:tgtEl>
                                          <p:spTgt spid="18436"/>
                                        </p:tgtEl>
                                      </p:cBhvr>
                                    </p:animEffec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nodeType="click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8442"/>
                                        </p:tgtEl>
                                        <p:attrNameLst>
                                          <p:attrName>style.visibility</p:attrName>
                                        </p:attrNameLst>
                                      </p:cBhvr>
                                      <p:to>
                                        <p:strVal val="visible"/>
                                      </p:to>
                                    </p:set>
                                    <p:anim calcmode="lin" valueType="num">
                                      <p:cBhvr additive="base">
                                        <p:cTn id="22" dur="500" fill="hold"/>
                                        <p:tgtEl>
                                          <p:spTgt spid="18442"/>
                                        </p:tgtEl>
                                        <p:attrNameLst>
                                          <p:attrName>ppt_x</p:attrName>
                                        </p:attrNameLst>
                                      </p:cBhvr>
                                      <p:tavLst>
                                        <p:tav tm="0">
                                          <p:val>
                                            <p:strVal val="#ppt_x"/>
                                          </p:val>
                                        </p:tav>
                                        <p:tav tm="100000">
                                          <p:val>
                                            <p:strVal val="#ppt_x"/>
                                          </p:val>
                                        </p:tav>
                                      </p:tavLst>
                                    </p:anim>
                                    <p:anim calcmode="lin" valueType="num">
                                      <p:cBhvr additive="base">
                                        <p:cTn id="23" dur="500" fill="hold"/>
                                        <p:tgtEl>
                                          <p:spTgt spid="184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1628</TotalTime>
  <Words>1407</Words>
  <Application>Microsoft Macintosh PowerPoint</Application>
  <PresentationFormat>Широкоэкранный</PresentationFormat>
  <Paragraphs>201</Paragraphs>
  <Slides>23</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23</vt:i4>
      </vt:variant>
    </vt:vector>
  </HeadingPairs>
  <TitlesOfParts>
    <vt:vector size="29" baseType="lpstr">
      <vt:lpstr>&amp;quot</vt:lpstr>
      <vt:lpstr>Arial</vt:lpstr>
      <vt:lpstr>Calibri</vt:lpstr>
      <vt:lpstr>Calibri Light</vt:lpstr>
      <vt:lpstr>PT Sans</vt:lpstr>
      <vt:lpstr>Тема Office</vt:lpstr>
      <vt:lpstr>В мире театра  Welcome to The world of Theatre</vt:lpstr>
      <vt:lpstr>Theatre</vt:lpstr>
      <vt:lpstr>Презентация PowerPoint</vt:lpstr>
      <vt:lpstr>Our Project</vt:lpstr>
      <vt:lpstr>7 W’s                                 Programmes</vt:lpstr>
      <vt:lpstr>Kinds of theatres and theatrical performances   </vt:lpstr>
      <vt:lpstr>Famous Theatres of the World</vt:lpstr>
      <vt:lpstr>Classical Peking Opera of China </vt:lpstr>
      <vt:lpstr>Презентация PowerPoint</vt:lpstr>
      <vt:lpstr>Theatre Rules: </vt:lpstr>
      <vt:lpstr>Theatre professions</vt:lpstr>
      <vt:lpstr>Different parts of theatre</vt:lpstr>
      <vt:lpstr>Good   and   bad  luck   theatre superstitions</vt:lpstr>
      <vt:lpstr>Break</vt:lpstr>
      <vt:lpstr>Laurence Olivier            Лоуренс Оливье (22 May 1907)</vt:lpstr>
      <vt:lpstr>William Shakespeare (Уильям Шекспир)</vt:lpstr>
      <vt:lpstr>Театр «Глобус»</vt:lpstr>
      <vt:lpstr>Презентация PowerPoint</vt:lpstr>
      <vt:lpstr>Acting Technique – Актерское мастерство</vt:lpstr>
      <vt:lpstr>Tongue twisters. Скороговорки</vt:lpstr>
      <vt:lpstr>22 May – the Tretyakov Gallery was founded (1856) </vt:lpstr>
      <vt:lpstr>27 May – Day of libraries</vt:lpstr>
      <vt:lpstr>Reflection: Did we answer all the questions?  Where are the most famous theatres? Who works in the theatre (theatre professions) What are different parts of theatres? Which is the strangest and funniest superstition? When did Shakespeare live and write? Why do we admire some actors? Whose theatre poster and album is better?</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Театр</dc:title>
  <dc:creator>федор ваганов</dc:creator>
  <cp:lastModifiedBy>Никита Ваганов</cp:lastModifiedBy>
  <cp:revision>128</cp:revision>
  <dcterms:created xsi:type="dcterms:W3CDTF">2019-05-12T04:21:46Z</dcterms:created>
  <dcterms:modified xsi:type="dcterms:W3CDTF">2021-05-30T11:38:10Z</dcterms:modified>
</cp:coreProperties>
</file>