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7" r:id="rId10"/>
    <p:sldId id="263" r:id="rId11"/>
    <p:sldId id="265" r:id="rId12"/>
    <p:sldId id="266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57EA999-D536-45CC-93BD-D1F5F93E4CAA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76649B7-327B-40A2-B2F6-C8CF44567D5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EA999-D536-45CC-93BD-D1F5F93E4CAA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49B7-327B-40A2-B2F6-C8CF44567D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EA999-D536-45CC-93BD-D1F5F93E4CAA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49B7-327B-40A2-B2F6-C8CF44567D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57EA999-D536-45CC-93BD-D1F5F93E4CAA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76649B7-327B-40A2-B2F6-C8CF44567D5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57EA999-D536-45CC-93BD-D1F5F93E4CAA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76649B7-327B-40A2-B2F6-C8CF44567D5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EA999-D536-45CC-93BD-D1F5F93E4CAA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49B7-327B-40A2-B2F6-C8CF44567D5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EA999-D536-45CC-93BD-D1F5F93E4CAA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49B7-327B-40A2-B2F6-C8CF44567D5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57EA999-D536-45CC-93BD-D1F5F93E4CAA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76649B7-327B-40A2-B2F6-C8CF44567D5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EA999-D536-45CC-93BD-D1F5F93E4CAA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649B7-327B-40A2-B2F6-C8CF44567D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57EA999-D536-45CC-93BD-D1F5F93E4CAA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76649B7-327B-40A2-B2F6-C8CF44567D58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57EA999-D536-45CC-93BD-D1F5F93E4CAA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76649B7-327B-40A2-B2F6-C8CF44567D58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5000"/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57EA999-D536-45CC-93BD-D1F5F93E4CAA}" type="datetimeFigureOut">
              <a:rPr lang="ru-RU" smtClean="0"/>
              <a:t>01.11.2018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76649B7-327B-40A2-B2F6-C8CF44567D5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12.xml"/><Relationship Id="rId3" Type="http://schemas.openxmlformats.org/officeDocument/2006/relationships/slide" Target="slide10.xml"/><Relationship Id="rId7" Type="http://schemas.openxmlformats.org/officeDocument/2006/relationships/slide" Target="slide9.xml"/><Relationship Id="rId12" Type="http://schemas.openxmlformats.org/officeDocument/2006/relationships/slide" Target="slide15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slide" Target="slide11.xml"/><Relationship Id="rId5" Type="http://schemas.openxmlformats.org/officeDocument/2006/relationships/slide" Target="slide13.xml"/><Relationship Id="rId15" Type="http://schemas.openxmlformats.org/officeDocument/2006/relationships/slide" Target="slide7.xml"/><Relationship Id="rId10" Type="http://schemas.openxmlformats.org/officeDocument/2006/relationships/slide" Target="slide5.xml"/><Relationship Id="rId4" Type="http://schemas.openxmlformats.org/officeDocument/2006/relationships/slide" Target="slide8.xml"/><Relationship Id="rId9" Type="http://schemas.openxmlformats.org/officeDocument/2006/relationships/slide" Target="slide6.xml"/><Relationship Id="rId14" Type="http://schemas.openxmlformats.org/officeDocument/2006/relationships/slide" Target="slide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1357298"/>
            <a:ext cx="6572296" cy="250033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Викторина </a:t>
            </a:r>
            <a:r>
              <a:rPr lang="ru-RU" sz="8800" dirty="0" smtClean="0"/>
              <a:t>«ЗНАТОК»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4714884"/>
            <a:ext cx="6172200" cy="92869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2400" dirty="0" smtClean="0"/>
              <a:t>Фестиваль </a:t>
            </a:r>
            <a:r>
              <a:rPr lang="ru-RU" sz="2400" dirty="0" err="1" smtClean="0"/>
              <a:t>метапредметных</a:t>
            </a:r>
            <a:r>
              <a:rPr lang="ru-RU" sz="2400" dirty="0" smtClean="0"/>
              <a:t> наук для </a:t>
            </a:r>
          </a:p>
          <a:p>
            <a:pPr algn="ctr"/>
            <a:r>
              <a:rPr lang="ru-RU" sz="2400" dirty="0" smtClean="0"/>
              <a:t>учащихся 3-их классов</a:t>
            </a:r>
          </a:p>
          <a:p>
            <a:pPr algn="ctr"/>
            <a:r>
              <a:rPr lang="en-US" sz="2400" dirty="0" smtClean="0"/>
              <a:t>2 </a:t>
            </a:r>
            <a:r>
              <a:rPr lang="ru-RU" sz="2400" dirty="0" smtClean="0"/>
              <a:t>ноября 2018 года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857224" y="669802"/>
            <a:ext cx="7171160" cy="45243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Решите задачу: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endParaRPr lang="en-US" sz="3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Вася </a:t>
            </a:r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</a:rPr>
              <a:t>с Сашей играли в шашки 4 часа подряд. Сколько часов играл каждый из 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них?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endParaRPr lang="ru-RU" sz="36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lang="ru-RU" sz="3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57224" y="5929330"/>
            <a:ext cx="500066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094681" y="847745"/>
            <a:ext cx="7072362" cy="34163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Решите задачу: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lang="ru-RU" sz="3600" b="1" dirty="0"/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У волка на передних лапах по 5 пальцев, а на задних – по 4. Сколько всего пальцев у волка?</a:t>
            </a: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57224" y="5929330"/>
            <a:ext cx="500066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714348" y="1062793"/>
            <a:ext cx="7786710" cy="39703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</a:rPr>
              <a:t>Решите задачу: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lang="ru-RU" sz="36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Длина шага гиббона 3 метра, а длина его прыжка с дерева на дерево – 15 метров. Во сколько раз прыжок гиббона длиннее его шага?</a:t>
            </a: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57224" y="5929330"/>
            <a:ext cx="500066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785926"/>
            <a:ext cx="7531200" cy="14465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Сколько материков на Земле? Назовите их.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57224" y="5929330"/>
            <a:ext cx="500066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500174"/>
            <a:ext cx="7143800" cy="280076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Как называются карты, на которых изображены разные страны?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57224" y="5929330"/>
            <a:ext cx="500066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785926"/>
            <a:ext cx="7791974" cy="21236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Назовите самый большой материк и самый маленький?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57224" y="5929330"/>
            <a:ext cx="500066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39552" y="1021223"/>
            <a:ext cx="7704855" cy="31700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Назовите страны – родину этих народов: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итальянцы, французы,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шведы, бразильцы, китайцы,  немцы, финны.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57224" y="5929330"/>
            <a:ext cx="500066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57158" y="610445"/>
            <a:ext cx="8319298" cy="48320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Назовите столицу любых 5 стран, на выбор: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400" i="1" dirty="0" smtClean="0">
                <a:solidFill>
                  <a:schemeClr val="accent2">
                    <a:lumMod val="75000"/>
                  </a:schemeClr>
                </a:solidFill>
              </a:rPr>
              <a:t>Россия, Франция, Армения, Грузия, Белоруссия, Украина, Италия, Испания, Чехия, Венгрия, Польша, Латвия, Литва, Турция, Америка</a:t>
            </a: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57224" y="5929330"/>
            <a:ext cx="500066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428737"/>
            <a:ext cx="35719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Русский язык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2772787"/>
            <a:ext cx="35719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Математика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4000504"/>
            <a:ext cx="35719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Окружающий мир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4214810" y="1428736"/>
            <a:ext cx="71438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2" action="ppaction://hlinksldjump"/>
              </a:rPr>
              <a:t>10</a:t>
            </a:r>
            <a:endParaRPr lang="ru-RU" sz="3200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4214810" y="2772787"/>
            <a:ext cx="71438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4" action="ppaction://hlinksldjump"/>
              </a:rPr>
              <a:t>10</a:t>
            </a:r>
            <a:endParaRPr lang="ru-RU" sz="3200" dirty="0"/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4214810" y="4000504"/>
            <a:ext cx="71438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5" action="ppaction://hlinksldjump"/>
              </a:rPr>
              <a:t>10</a:t>
            </a:r>
            <a:endParaRPr lang="ru-RU" sz="3200" dirty="0"/>
          </a:p>
        </p:txBody>
      </p:sp>
      <p:sp>
        <p:nvSpPr>
          <p:cNvPr id="8" name="TextBox 7">
            <a:hlinkClick r:id="rId6" action="ppaction://hlinksldjump"/>
          </p:cNvPr>
          <p:cNvSpPr txBox="1"/>
          <p:nvPr/>
        </p:nvSpPr>
        <p:spPr>
          <a:xfrm>
            <a:off x="5143504" y="1428736"/>
            <a:ext cx="71438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6" action="ppaction://hlinksldjump"/>
              </a:rPr>
              <a:t>20</a:t>
            </a:r>
            <a:endParaRPr lang="ru-RU" sz="3200" dirty="0"/>
          </a:p>
        </p:txBody>
      </p:sp>
      <p:sp>
        <p:nvSpPr>
          <p:cNvPr id="9" name="TextBox 8">
            <a:hlinkClick r:id="rId4" action="ppaction://hlinksldjump"/>
          </p:cNvPr>
          <p:cNvSpPr txBox="1"/>
          <p:nvPr/>
        </p:nvSpPr>
        <p:spPr>
          <a:xfrm>
            <a:off x="5143504" y="2772787"/>
            <a:ext cx="71438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7" action="ppaction://hlinksldjump"/>
              </a:rPr>
              <a:t>20</a:t>
            </a:r>
            <a:endParaRPr lang="ru-RU" sz="3200" dirty="0"/>
          </a:p>
        </p:txBody>
      </p:sp>
      <p:sp>
        <p:nvSpPr>
          <p:cNvPr id="10" name="TextBox 9">
            <a:hlinkClick r:id="rId8" action="ppaction://hlinksldjump"/>
          </p:cNvPr>
          <p:cNvSpPr txBox="1"/>
          <p:nvPr/>
        </p:nvSpPr>
        <p:spPr>
          <a:xfrm>
            <a:off x="5143504" y="4000504"/>
            <a:ext cx="71438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8" action="ppaction://hlinksldjump"/>
              </a:rPr>
              <a:t>20</a:t>
            </a:r>
            <a:endParaRPr lang="ru-RU" sz="3200" dirty="0"/>
          </a:p>
        </p:txBody>
      </p:sp>
      <p:sp>
        <p:nvSpPr>
          <p:cNvPr id="12" name="TextBox 11">
            <a:hlinkClick r:id="rId9" action="ppaction://hlinksldjump"/>
          </p:cNvPr>
          <p:cNvSpPr txBox="1"/>
          <p:nvPr/>
        </p:nvSpPr>
        <p:spPr>
          <a:xfrm>
            <a:off x="6072198" y="1428736"/>
            <a:ext cx="71438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10" action="ppaction://hlinksldjump"/>
              </a:rPr>
              <a:t>30</a:t>
            </a:r>
            <a:endParaRPr lang="ru-RU" sz="3200" dirty="0"/>
          </a:p>
        </p:txBody>
      </p:sp>
      <p:sp>
        <p:nvSpPr>
          <p:cNvPr id="13" name="TextBox 12">
            <a:hlinkClick r:id="rId11" action="ppaction://hlinksldjump"/>
          </p:cNvPr>
          <p:cNvSpPr txBox="1"/>
          <p:nvPr/>
        </p:nvSpPr>
        <p:spPr>
          <a:xfrm>
            <a:off x="6072198" y="2772787"/>
            <a:ext cx="71438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3" action="ppaction://hlinksldjump"/>
              </a:rPr>
              <a:t>30</a:t>
            </a:r>
            <a:endParaRPr lang="ru-RU" sz="3200" dirty="0"/>
          </a:p>
        </p:txBody>
      </p:sp>
      <p:sp>
        <p:nvSpPr>
          <p:cNvPr id="14" name="TextBox 13">
            <a:hlinkClick r:id="rId12" action="ppaction://hlinksldjump"/>
          </p:cNvPr>
          <p:cNvSpPr txBox="1"/>
          <p:nvPr/>
        </p:nvSpPr>
        <p:spPr>
          <a:xfrm>
            <a:off x="6072198" y="4000504"/>
            <a:ext cx="71438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12" action="ppaction://hlinksldjump"/>
              </a:rPr>
              <a:t>30</a:t>
            </a:r>
            <a:endParaRPr lang="ru-RU" sz="3200" dirty="0"/>
          </a:p>
        </p:txBody>
      </p:sp>
      <p:sp>
        <p:nvSpPr>
          <p:cNvPr id="15" name="TextBox 14">
            <a:hlinkClick r:id="rId10" action="ppaction://hlinksldjump"/>
          </p:cNvPr>
          <p:cNvSpPr txBox="1"/>
          <p:nvPr/>
        </p:nvSpPr>
        <p:spPr>
          <a:xfrm>
            <a:off x="7000892" y="1428736"/>
            <a:ext cx="71438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9" action="ppaction://hlinksldjump"/>
              </a:rPr>
              <a:t>40</a:t>
            </a:r>
            <a:endParaRPr lang="ru-RU" sz="3200" dirty="0"/>
          </a:p>
        </p:txBody>
      </p:sp>
      <p:sp>
        <p:nvSpPr>
          <p:cNvPr id="16" name="TextBox 15">
            <a:hlinkClick r:id="rId13" action="ppaction://hlinksldjump"/>
          </p:cNvPr>
          <p:cNvSpPr txBox="1"/>
          <p:nvPr/>
        </p:nvSpPr>
        <p:spPr>
          <a:xfrm>
            <a:off x="7000892" y="2772787"/>
            <a:ext cx="71438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11" action="ppaction://hlinksldjump"/>
              </a:rPr>
              <a:t>40</a:t>
            </a:r>
            <a:endParaRPr lang="ru-RU" sz="3200" dirty="0"/>
          </a:p>
        </p:txBody>
      </p:sp>
      <p:sp>
        <p:nvSpPr>
          <p:cNvPr id="17" name="TextBox 16">
            <a:hlinkClick r:id="rId14" action="ppaction://hlinksldjump"/>
          </p:cNvPr>
          <p:cNvSpPr txBox="1"/>
          <p:nvPr/>
        </p:nvSpPr>
        <p:spPr>
          <a:xfrm>
            <a:off x="7000892" y="4000504"/>
            <a:ext cx="71438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14" action="ppaction://hlinksldjump"/>
              </a:rPr>
              <a:t>40</a:t>
            </a:r>
            <a:endParaRPr lang="ru-RU" sz="3200" dirty="0"/>
          </a:p>
        </p:txBody>
      </p:sp>
      <p:sp>
        <p:nvSpPr>
          <p:cNvPr id="18" name="TextBox 17">
            <a:hlinkClick r:id="rId15" action="ppaction://hlinksldjump"/>
          </p:cNvPr>
          <p:cNvSpPr txBox="1"/>
          <p:nvPr/>
        </p:nvSpPr>
        <p:spPr>
          <a:xfrm>
            <a:off x="7929586" y="1428736"/>
            <a:ext cx="71438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15" action="ppaction://hlinksldjump"/>
              </a:rPr>
              <a:t>50</a:t>
            </a:r>
            <a:endParaRPr lang="ru-RU" sz="3200" dirty="0"/>
          </a:p>
        </p:txBody>
      </p:sp>
      <p:sp>
        <p:nvSpPr>
          <p:cNvPr id="19" name="TextBox 18">
            <a:hlinkClick r:id="rId7" action="ppaction://hlinksldjump"/>
          </p:cNvPr>
          <p:cNvSpPr txBox="1"/>
          <p:nvPr/>
        </p:nvSpPr>
        <p:spPr>
          <a:xfrm>
            <a:off x="7929586" y="2772787"/>
            <a:ext cx="71438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13" action="ppaction://hlinksldjump"/>
              </a:rPr>
              <a:t>50</a:t>
            </a:r>
            <a:endParaRPr lang="ru-RU" sz="3200" dirty="0"/>
          </a:p>
        </p:txBody>
      </p:sp>
      <p:sp>
        <p:nvSpPr>
          <p:cNvPr id="20" name="TextBox 19">
            <a:hlinkClick r:id="rId16" action="ppaction://hlinksldjump"/>
          </p:cNvPr>
          <p:cNvSpPr txBox="1"/>
          <p:nvPr/>
        </p:nvSpPr>
        <p:spPr>
          <a:xfrm>
            <a:off x="7929586" y="4000504"/>
            <a:ext cx="71438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16" action="ppaction://hlinksldjump"/>
              </a:rPr>
              <a:t>50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928802"/>
            <a:ext cx="7632848" cy="25545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Сколько гласных букв </a:t>
            </a:r>
          </a:p>
          <a:p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	в алфавите?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А сколько  гласных звуков?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57224" y="5929330"/>
            <a:ext cx="500066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071546"/>
            <a:ext cx="7786742" cy="286232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Объясните фразеологизмы: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</a:rPr>
              <a:t>Рукой подать – *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</a:rPr>
              <a:t>Надуть губы – *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</a:rPr>
              <a:t>Капля в море -*</a:t>
            </a:r>
            <a:endParaRPr lang="ru-RU" sz="4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57224" y="5929330"/>
            <a:ext cx="500066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95536" y="537314"/>
            <a:ext cx="8319836" cy="47705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Подберите </a:t>
            </a:r>
            <a:r>
              <a:rPr lang="ru-RU" sz="4000" b="1" i="1" dirty="0">
                <a:solidFill>
                  <a:schemeClr val="accent1">
                    <a:lumMod val="50000"/>
                  </a:schemeClr>
                </a:solidFill>
              </a:rPr>
              <a:t>к словам первой группы синонимы, а к словам второй группы </a:t>
            </a: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антонимы: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endParaRPr lang="en-US" sz="3600" b="1" dirty="0" smtClean="0"/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. Доктор, лётчик, актёр.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endParaRPr lang="en-US" sz="36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2. Ссора, враг, победа.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57224" y="5929330"/>
            <a:ext cx="500066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287303"/>
            <a:ext cx="7743804" cy="64325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4000" dirty="0" smtClean="0"/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Все ли слова каждой группы являются однокоренными: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600" u="sng" dirty="0" smtClean="0">
                <a:solidFill>
                  <a:schemeClr val="accent2">
                    <a:lumMod val="50000"/>
                  </a:schemeClr>
                </a:solidFill>
              </a:rPr>
              <a:t>1 группа: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			</a:t>
            </a:r>
            <a:r>
              <a:rPr lang="ru-RU" sz="3600" u="sng" dirty="0" smtClean="0">
                <a:solidFill>
                  <a:schemeClr val="accent2">
                    <a:lumMod val="50000"/>
                  </a:schemeClr>
                </a:solidFill>
              </a:rPr>
              <a:t>2 группа: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в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ода				гусь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водитель			гусеница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в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одный			гусёнок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в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одица				гусята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3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57224" y="5929330"/>
            <a:ext cx="500066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115616" y="33958"/>
            <a:ext cx="6840760" cy="68018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Прочитайте предложение: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Журавли улетели в тёплые страны.</a:t>
            </a:r>
          </a:p>
          <a:p>
            <a:pPr marL="571500" marR="0" lvl="0" indent="-571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630238" algn="l"/>
              </a:tabLst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Определите, какой частью речи является в предложении каждое слово.</a:t>
            </a:r>
          </a:p>
          <a:p>
            <a:pPr marL="571500" marR="0" lvl="0" indent="-571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630238" algn="l"/>
              </a:tabLst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Назовите главные члены предложения.</a:t>
            </a:r>
          </a:p>
          <a:p>
            <a:pPr marL="571500" marR="0" lvl="0" indent="-571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630238" algn="l"/>
              </a:tabLst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Составьте словосочетания.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endParaRPr lang="ru-RU" sz="3600" dirty="0" smtClean="0"/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endParaRPr lang="ru-RU" sz="3600" b="1" dirty="0" smtClean="0"/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endParaRPr lang="ru-RU" sz="3600" b="1" dirty="0" smtClean="0"/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214282" y="6215082"/>
            <a:ext cx="500066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67544" y="642755"/>
            <a:ext cx="7962646" cy="50783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630238" algn="l"/>
              </a:tabLst>
            </a:pP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Найдите первое слагаемое, если сумма равна - 40, а второе слагаемое – 16.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endParaRPr lang="ru-RU" sz="36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2"/>
              <a:tabLst>
                <a:tab pos="630238" algn="l"/>
              </a:tabLst>
            </a:pP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Найдите </a:t>
            </a:r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уменьшаемое</a:t>
            </a:r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	если</a:t>
            </a:r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вычитаемое </a:t>
            </a:r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</a:rPr>
              <a:t>– 14, разность – 8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2"/>
              <a:tabLst>
                <a:tab pos="630238" algn="l"/>
              </a:tabLst>
            </a:pPr>
            <a:endParaRPr lang="ru-RU" sz="3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endParaRPr lang="ru-RU" sz="3600" dirty="0" smtClean="0"/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57224" y="5929330"/>
            <a:ext cx="500066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785786" y="1432929"/>
            <a:ext cx="7746654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Запишите число, в котором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2 десятка, а число единиц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в 3 раза больше числа десятков.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57224" y="5929330"/>
            <a:ext cx="500066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463</TotalTime>
  <Words>320</Words>
  <Application>Microsoft Office PowerPoint</Application>
  <PresentationFormat>Экран (4:3)</PresentationFormat>
  <Paragraphs>70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Century Schoolbook</vt:lpstr>
      <vt:lpstr>Wingdings</vt:lpstr>
      <vt:lpstr>Wingdings 2</vt:lpstr>
      <vt:lpstr>Эркер</vt:lpstr>
      <vt:lpstr>Викторина «ЗНАТОК»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«ЗНАТОК»</dc:title>
  <dc:creator>Home</dc:creator>
  <cp:lastModifiedBy>Фабер_АИ</cp:lastModifiedBy>
  <cp:revision>54</cp:revision>
  <dcterms:created xsi:type="dcterms:W3CDTF">2017-07-15T07:57:48Z</dcterms:created>
  <dcterms:modified xsi:type="dcterms:W3CDTF">2018-11-01T10:24:01Z</dcterms:modified>
</cp:coreProperties>
</file>