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1"/>
  </p:notesMasterIdLst>
  <p:handoutMasterIdLst>
    <p:handoutMasterId r:id="rId12"/>
  </p:handoutMasterIdLst>
  <p:sldIdLst>
    <p:sldId id="274" r:id="rId2"/>
    <p:sldId id="273" r:id="rId3"/>
    <p:sldId id="314" r:id="rId4"/>
    <p:sldId id="309" r:id="rId5"/>
    <p:sldId id="313" r:id="rId6"/>
    <p:sldId id="311" r:id="rId7"/>
    <p:sldId id="312" r:id="rId8"/>
    <p:sldId id="301" r:id="rId9"/>
    <p:sldId id="28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987" autoAdjust="0"/>
    <p:restoredTop sz="99534" autoAdjust="0"/>
  </p:normalViewPr>
  <p:slideViewPr>
    <p:cSldViewPr>
      <p:cViewPr varScale="1">
        <p:scale>
          <a:sx n="114" d="100"/>
          <a:sy n="114" d="100"/>
        </p:scale>
        <p:origin x="-151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7" d="100"/>
          <a:sy n="87" d="100"/>
        </p:scale>
        <p:origin x="-3666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5CE6B-B9D3-4FEA-8E8A-75FDC6F02176}" type="datetimeFigureOut">
              <a:rPr lang="ru-RU" smtClean="0"/>
              <a:pPr/>
              <a:t>16.05.2021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3A9B09-9D40-423E-863D-C2523D4B83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D0A547-CAC0-42DF-904D-0EEDE3A93A79}" type="datetimeFigureOut">
              <a:rPr lang="ru-RU" smtClean="0"/>
              <a:pPr/>
              <a:t>16.05.2021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4AE95B-B30C-488F-966B-F9D70163CD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9861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7227-E461-45A0-ABD7-215C5A323394}" type="datetimeFigureOut">
              <a:rPr lang="ru-RU" smtClean="0"/>
              <a:pPr/>
              <a:t>16.05.2021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7227-E461-45A0-ABD7-215C5A323394}" type="datetimeFigureOut">
              <a:rPr lang="ru-RU" smtClean="0"/>
              <a:pPr/>
              <a:t>16.05.2021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7227-E461-45A0-ABD7-215C5A323394}" type="datetimeFigureOut">
              <a:rPr lang="ru-RU" smtClean="0"/>
              <a:pPr/>
              <a:t>16.05.2021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7227-E461-45A0-ABD7-215C5A323394}" type="datetimeFigureOut">
              <a:rPr lang="ru-RU" smtClean="0"/>
              <a:pPr/>
              <a:t>16.05.2021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7227-E461-45A0-ABD7-215C5A323394}" type="datetimeFigureOut">
              <a:rPr lang="ru-RU" smtClean="0"/>
              <a:pPr/>
              <a:t>16.05.2021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7227-E461-45A0-ABD7-215C5A323394}" type="datetimeFigureOut">
              <a:rPr lang="ru-RU" smtClean="0"/>
              <a:pPr/>
              <a:t>16.05.2021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7227-E461-45A0-ABD7-215C5A323394}" type="datetimeFigureOut">
              <a:rPr lang="ru-RU" smtClean="0"/>
              <a:pPr/>
              <a:t>16.05.2021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7227-E461-45A0-ABD7-215C5A323394}" type="datetimeFigureOut">
              <a:rPr lang="ru-RU" smtClean="0"/>
              <a:pPr/>
              <a:t>16.05.2021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7227-E461-45A0-ABD7-215C5A323394}" type="datetimeFigureOut">
              <a:rPr lang="ru-RU" smtClean="0"/>
              <a:pPr/>
              <a:t>16.05.2021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7227-E461-45A0-ABD7-215C5A323394}" type="datetimeFigureOut">
              <a:rPr lang="ru-RU" smtClean="0"/>
              <a:pPr/>
              <a:t>16.05.2021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A7227-E461-45A0-ABD7-215C5A323394}" type="datetimeFigureOut">
              <a:rPr lang="ru-RU" smtClean="0"/>
              <a:pPr/>
              <a:t>16.05.2021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A7227-E461-45A0-ABD7-215C5A323394}" type="datetimeFigureOut">
              <a:rPr lang="ru-RU" smtClean="0"/>
              <a:pPr/>
              <a:t>16.05.2021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BEADF-AF1A-4B25-88C6-F1B35BD9C20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1142984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Защита от психологических манипуляций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type="subTitle" idx="1"/>
          </p:nvPr>
        </p:nvSpPr>
        <p:spPr>
          <a:xfrm>
            <a:off x="0" y="5500702"/>
            <a:ext cx="9144000" cy="1357298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Владимирова Ирина Михайловна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педагог-психолог ГБУ ЦДК СПб</a:t>
            </a:r>
          </a:p>
        </p:txBody>
      </p:sp>
      <p:pic>
        <p:nvPicPr>
          <p:cNvPr id="6" name="Рисунок 5" descr="C:\Users\AdminPC\Downloads\manipulyaciya (1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1571" y="1000108"/>
            <a:ext cx="650085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21836485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Определение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Психологическая манипуляция -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ситуация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специфического</a:t>
            </a:r>
          </a:p>
          <a:p>
            <a:pPr algn="just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обмана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человека, когда чужую волю и реализацию чужих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желаний</a:t>
            </a:r>
          </a:p>
          <a:p>
            <a:pPr algn="just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человек начинает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считать своими. Эти желания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могут</a:t>
            </a:r>
          </a:p>
          <a:p>
            <a:pPr algn="just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противоречить его истинным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ценностям, но человеку кажется,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</a:p>
          <a:p>
            <a:pPr algn="just"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именно его выбор.</a:t>
            </a:r>
          </a:p>
          <a:p>
            <a:pPr algn="just">
              <a:buNone/>
            </a:pPr>
            <a:endParaRPr lang="ru-RU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6" name="Рисунок 5" descr="C:\Users\AdminPC\Downloads\manipulyacii_137560362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286124"/>
            <a:ext cx="5143536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2184339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004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Приемы манипулятора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642918"/>
            <a:ext cx="9144000" cy="621508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Техники психологической манипуляции могут включать открытую агрессию, оскорбления, унижения, критику и эмоциональное насилие.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завуалированным техникам относятся: осуждение, жалобы, сравнения, придирки, уговоры, ложь, вызывание жалости к себе, плач, стравливание, высмеивание, лесть, провокации, эмоциональный шантаж, а также ложное сочувствие.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Часто манипуляторы для достижения целей используют страхи своих жертв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Еще один популярный прием – предложение ложного выбора из вариантов, которые,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самом деле, жертве не выгодны, и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умалчивание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опций, которые не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подходят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самому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манипулятору.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Users\AdminPC\Downloads\Без названия (4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4143380"/>
            <a:ext cx="2500298" cy="257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Стратегии защиты от манипуляций</a:t>
            </a:r>
            <a:endParaRPr lang="ru-RU" sz="36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Чтобы бороться с манипуляциями, нужно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уметь управлять собственными эмоциями</a:t>
            </a:r>
          </a:p>
          <a:p>
            <a:pPr lvl="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замедляться, наблюдать и анализировать свое поведение</a:t>
            </a:r>
          </a:p>
          <a:p>
            <a:pPr lvl="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владеть приемами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контрманипуляций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использовать формы «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отзеркаливания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lvl="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практиковаться (это главное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Лучший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 защиты от манипулятора - 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это полный разрыв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отношений с ним. Если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это невозможно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стоит свести общение к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минимуму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всегда помнить о том, с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кем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 имеете дело.</a:t>
            </a:r>
          </a:p>
          <a:p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Рисунок 4" descr="C:\Users\AdminPC\Downloads\0251.jpg_wh860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2214554"/>
            <a:ext cx="300036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435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защититься от манипуляций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628652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Будьте внимательны и развивайте навыки общения. 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Повышайте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уверенность в себе и формируйте правильную самооценку. </a:t>
            </a:r>
          </a:p>
          <a:p>
            <a:pPr lvl="0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Взаимодействуя с людьми, помните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своих главных интересах. Это позволит вам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принимать чужих правил</a:t>
            </a:r>
            <a:r>
              <a:rPr lang="ru-RU" sz="2400" dirty="0" smtClean="0"/>
              <a:t>.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Действуйте непредсказуемо (к людям, от которых можно ждать неизвестно чего, сложно найти подход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Учитесь отказывать и говорить людям «Нет»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Отслеживайте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свои чувства и эмоции в ходе общения и принятия решений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/>
          </a:p>
        </p:txBody>
      </p:sp>
      <p:pic>
        <p:nvPicPr>
          <p:cNvPr id="6" name="Рисунок 5" descr="C:\Users\AdminPC\Downloads\images (1)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4286256"/>
            <a:ext cx="3786214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8579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защититься от 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манипуляций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14356"/>
            <a:ext cx="9144000" cy="6143644"/>
          </a:xfrm>
        </p:spPr>
        <p:txBody>
          <a:bodyPr>
            <a:normAutofit/>
          </a:bodyPr>
          <a:lstStyle/>
          <a:p>
            <a:pPr lvl="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Изучайте способы манипуляции и их особенности,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учитесь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 различать и понимать, на что они  направлены (чего от вас хотят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Отвечайте на манипуляцию тем же самым (ставьте свои условия в обмен на выполнение просьбы).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позволяет ситуация, игнорируйте выпады манипулятора (не обращайте внимания на то, что он делает или говорит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Задавайте прямые вопросы, когда чувствуете подвох. Так вы сможете понять, искренен ли с вами человек, и стоит ли иметь с ним дело.</a:t>
            </a:r>
          </a:p>
          <a:p>
            <a:endParaRPr lang="ru-RU" sz="2800" dirty="0" smtClean="0"/>
          </a:p>
          <a:p>
            <a:pPr lvl="0"/>
            <a:endParaRPr lang="ru-RU" sz="28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Users\AdminPC\Downloads\f066a079e06175af85c7cd0201317c9a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4071942"/>
            <a:ext cx="4002146" cy="264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1480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защититься от манипуляций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60755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давайте себя торопить, тяните время, когда от вас требуют немедленно принять решение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Отвлекайте манипулятора в процессе общения (включите телевизор, зайдите на интересный сайт в Интернете). Эти «помехи» привлекут внимание манипулятора и дадут вам время для оценки ситуации.</a:t>
            </a:r>
          </a:p>
          <a:p>
            <a:pPr lvl="0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экстремальных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ситуациях критикуйте манипулятора,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объективно, но негативно оценивайте его действия,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высмеивайте  его попытки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управлять вами.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Эти крайние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меры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эффективны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но подходят для случаев, когда отношения с манипулятором не представляют для вас ценности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/>
          </a:p>
          <a:p>
            <a:endParaRPr lang="ru-RU" sz="2400" dirty="0"/>
          </a:p>
        </p:txBody>
      </p:sp>
      <p:pic>
        <p:nvPicPr>
          <p:cNvPr id="10" name="Рисунок 9" descr="C:\Users\AdminPC\Downloads\sposoby-zashhity-ot-manipuljacij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4500570"/>
            <a:ext cx="4357718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Приемы воздействия на манипулятора на бытовом уровне</a:t>
            </a: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8"/>
          </a:xfrm>
        </p:spPr>
        <p:txBody>
          <a:bodyPr>
            <a:normAutofit/>
          </a:bodyPr>
          <a:lstStyle/>
          <a:p>
            <a:pPr lvl="0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Примите «закрытую» позу (скрестите ноги и сложите руки в замок). Это психологически отгораживает вас от человека и фокусирует ваше внимание на себе самом.</a:t>
            </a:r>
          </a:p>
          <a:p>
            <a:pPr lvl="0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 давайте манипулятору вступать с вами в телесный контакт и переходить пределы зоны личного комфорта (это не даст ему усилить воздействие).</a:t>
            </a:r>
          </a:p>
          <a:p>
            <a:pPr lvl="0"/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Располагайтесь в помещении так, чтобы пространство между вами и манипулятором было чем-то заполнено (столом, креслом, перилами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Переводите взгляд на окружающую обстановку, чтобы прервать зрительный контакт с манипулятором и отвлечь свое внимание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/>
              <a:t> </a:t>
            </a:r>
            <a:endParaRPr lang="ru-RU" sz="2000" dirty="0" smtClean="0"/>
          </a:p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Мысленно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создавайте преграду (возводите стену) между вами и оппонентом. Так вы снизите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эмоциональность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ослабите влияние манипуляции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AdminPC\Downloads\r4q07d5a6ynzb2cp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07785" y="4214818"/>
            <a:ext cx="3750495" cy="250033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7154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 </a:t>
            </a:r>
            <a:r>
              <a:rPr lang="ru-RU" sz="3600" dirty="0" smtClean="0">
                <a:solidFill>
                  <a:srgbClr val="002060"/>
                </a:solidFill>
              </a:rPr>
              <a:t>!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8194" name="Picture 2" descr="C:\Users\AdminPC\Downloads\depositphotos_13126352-stock-photo-teenage-friends-forming-circle-with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968185" y="1857364"/>
            <a:ext cx="5207630" cy="3714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65609918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22582</TotalTime>
  <Words>606</Words>
  <Application>Microsoft Office PowerPoint</Application>
  <PresentationFormat>Экран (4:3)</PresentationFormat>
  <Paragraphs>57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Защита от психологических манипуляций</vt:lpstr>
      <vt:lpstr>Определение</vt:lpstr>
      <vt:lpstr>Приемы манипулятора</vt:lpstr>
      <vt:lpstr>Стратегии защиты от манипуляций</vt:lpstr>
      <vt:lpstr>Как защититься от манипуляций</vt:lpstr>
      <vt:lpstr>Как защититься от манипуляций</vt:lpstr>
      <vt:lpstr>Как защититься от манипуляций</vt:lpstr>
      <vt:lpstr>Приемы воздействия на манипулятора на бытовом уровне 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Представления о воспитании в современных семьях</dc:title>
  <dc:creator>ирина владимирова</dc:creator>
  <cp:lastModifiedBy>AdminPC</cp:lastModifiedBy>
  <cp:revision>45</cp:revision>
  <dcterms:created xsi:type="dcterms:W3CDTF">2015-02-11T06:44:46Z</dcterms:created>
  <dcterms:modified xsi:type="dcterms:W3CDTF">2021-05-30T10:57:03Z</dcterms:modified>
</cp:coreProperties>
</file>