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9" r:id="rId2"/>
    <p:sldId id="256" r:id="rId3"/>
    <p:sldId id="260" r:id="rId4"/>
    <p:sldId id="288" r:id="rId5"/>
    <p:sldId id="279" r:id="rId6"/>
    <p:sldId id="262" r:id="rId7"/>
    <p:sldId id="277" r:id="rId8"/>
    <p:sldId id="281" r:id="rId9"/>
    <p:sldId id="287" r:id="rId10"/>
    <p:sldId id="293" r:id="rId11"/>
    <p:sldId id="266" r:id="rId12"/>
    <p:sldId id="269" r:id="rId13"/>
    <p:sldId id="270" r:id="rId14"/>
    <p:sldId id="272" r:id="rId15"/>
    <p:sldId id="275" r:id="rId16"/>
    <p:sldId id="290" r:id="rId17"/>
    <p:sldId id="292" r:id="rId18"/>
    <p:sldId id="294" r:id="rId19"/>
    <p:sldId id="295" r:id="rId20"/>
    <p:sldId id="296" r:id="rId21"/>
    <p:sldId id="29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61" autoAdjust="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C71E0-E8A1-445C-A015-A4B8CCB73B49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43882-ABBC-402D-88B7-FBAC711DB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2D982-76C3-417E-B4D8-79987AD00B52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DA5E6-E00C-45F3-BC50-F69162DAD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Использование нейропсихологического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подхода в  логопедической деятельности по преодолению нарушений речи у детей школьного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Выполнила: Андреева А.В.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развивающая работа, имеющая нейропсихологическую направленность имеет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три направления: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нацеленное на формирование базовых основ, предпосылок познавательных функций;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ориентированное на развитие и коррекцию познавательных функций и входящих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компонентов.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на развитие и восстановление межполушарных взаимодействий.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структуре логопедического занятия можно использовать следующие упражнения: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растяжки;</a:t>
            </a:r>
          </a:p>
          <a:p>
            <a:r>
              <a:rPr lang="ru-RU" dirty="0"/>
              <a:t>дыхательная гимнастика;</a:t>
            </a:r>
          </a:p>
          <a:p>
            <a:r>
              <a:rPr lang="ru-RU" dirty="0" smtClean="0"/>
              <a:t>комплексы </a:t>
            </a:r>
            <a:r>
              <a:rPr lang="ru-RU" dirty="0"/>
              <a:t>артикуляционных </a:t>
            </a:r>
            <a:r>
              <a:rPr lang="ru-RU" dirty="0" smtClean="0"/>
              <a:t>упражнений в сочетании с движением;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err="1"/>
              <a:t>самомассаж</a:t>
            </a:r>
            <a:r>
              <a:rPr lang="ru-RU" dirty="0"/>
              <a:t> пальцев, кистей по методике </a:t>
            </a:r>
            <a:r>
              <a:rPr lang="ru-RU" dirty="0" err="1"/>
              <a:t>су-джок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самомассаж</a:t>
            </a:r>
            <a:r>
              <a:rPr lang="ru-RU" dirty="0" smtClean="0"/>
              <a:t> органов артикуляции;</a:t>
            </a:r>
            <a:endParaRPr lang="ru-RU" dirty="0"/>
          </a:p>
          <a:p>
            <a:r>
              <a:rPr lang="ru-RU" dirty="0" err="1"/>
              <a:t>Глазо-двигательные</a:t>
            </a:r>
            <a:r>
              <a:rPr lang="ru-RU" dirty="0"/>
              <a:t> упражнения;</a:t>
            </a:r>
          </a:p>
          <a:p>
            <a:r>
              <a:rPr lang="ru-RU" dirty="0"/>
              <a:t>пальчиковые </a:t>
            </a:r>
            <a:r>
              <a:rPr lang="ru-RU" dirty="0" smtClean="0"/>
              <a:t>игры;</a:t>
            </a:r>
            <a:endParaRPr lang="ru-RU" dirty="0"/>
          </a:p>
          <a:p>
            <a:r>
              <a:rPr lang="ru-RU" dirty="0" err="1"/>
              <a:t>кинезиологические</a:t>
            </a:r>
            <a:r>
              <a:rPr lang="ru-RU" dirty="0"/>
              <a:t> упражнения (в том числе, перекрёстные движения);</a:t>
            </a:r>
          </a:p>
          <a:p>
            <a:r>
              <a:rPr lang="ru-RU" dirty="0"/>
              <a:t> релаксационные упражнения;</a:t>
            </a:r>
          </a:p>
          <a:p>
            <a:r>
              <a:rPr lang="ru-RU" dirty="0"/>
              <a:t>элементы </a:t>
            </a:r>
            <a:r>
              <a:rPr lang="ru-RU" dirty="0" err="1"/>
              <a:t>логоритмики</a:t>
            </a:r>
            <a:r>
              <a:rPr lang="ru-RU" dirty="0"/>
              <a:t>;</a:t>
            </a:r>
          </a:p>
          <a:p>
            <a:r>
              <a:rPr lang="ru-RU" dirty="0"/>
              <a:t>элементы фонетической ритмики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подвижные игры с правилами;</a:t>
            </a:r>
            <a:endParaRPr lang="ru-RU" dirty="0"/>
          </a:p>
          <a:p>
            <a:r>
              <a:rPr lang="ru-RU" dirty="0"/>
              <a:t>игры специализированной компьютерной программы логопедического сопровождения «Игры для Тигры».</a:t>
            </a:r>
          </a:p>
          <a:p>
            <a:pPr>
              <a:buNone/>
            </a:pPr>
            <a:endParaRPr lang="ru-RU" dirty="0"/>
          </a:p>
          <a:p>
            <a:pPr lvl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8896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Упражнения на развитие внимания.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(применяются для увеличения объёма, развития избирательности, переключаемости и устойчивости внимания.</a:t>
            </a:r>
          </a:p>
        </p:txBody>
      </p:sp>
      <p:pic>
        <p:nvPicPr>
          <p:cNvPr id="5" name="Рисунок 4" descr="https://ds04.infourok.ru/uploads/ex/0b77/0007e72e-a1982db6/img1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6087">
            <a:off x="5458529" y="4649968"/>
            <a:ext cx="2737991" cy="1885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fb.ru/misc/i/gallery/65123/227869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643182"/>
            <a:ext cx="250033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900igr.net/datai/doshkolnoe-obrazovanie/Logopedicheskie-igry/0011-012-Razvitie-zritelnogo-vnimanija.pn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5" y="2134235"/>
            <a:ext cx="3000395" cy="2152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i.pinimg.com/736x/2c/58/cd/2c58cd7ec495e68f7950a5cc71afedba--labyrinth-maze-kids-coloring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214554"/>
            <a:ext cx="221457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ds04.infourok.ru/uploads/ex/0b77/0007e72e-a1982db6/img12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0090">
            <a:off x="495323" y="4314088"/>
            <a:ext cx="3194432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Развитие межполушарного взаимодействия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5113" y="5214950"/>
            <a:ext cx="1881729" cy="1411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786585"/>
            <a:ext cx="2000264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714620"/>
            <a:ext cx="2094985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1" y="4572009"/>
            <a:ext cx="2468831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5000636"/>
            <a:ext cx="209759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1714488"/>
            <a:ext cx="250033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800000" flipH="1" flipV="1">
            <a:off x="5643570" y="1500174"/>
            <a:ext cx="307183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Развитие слухового и зрительного восприятия, памяти: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упражнениях контролируется согласование         процесса движения и  речи, </a:t>
            </a:r>
          </a:p>
          <a:p>
            <a:pPr algn="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тренируется внимание и память.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 l="4224" t="11723" r="2847" b="9428"/>
          <a:stretch>
            <a:fillRect/>
          </a:stretch>
        </p:blipFill>
        <p:spPr bwMode="auto">
          <a:xfrm>
            <a:off x="6143636" y="4747912"/>
            <a:ext cx="2857520" cy="189579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66" y="4857760"/>
            <a:ext cx="2738500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643445"/>
            <a:ext cx="3000396" cy="2071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214555"/>
            <a:ext cx="3286148" cy="221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Комплексное коррекционное воздействие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ведёт к формированию единой функциональной системы мозга и обеспечивает полноценное развитие личности ребёнка. 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Нейропсихологический подход позволяет разработать логопедические и нейропсихологические коррекционные программы, направленные на оптимизацию работы или перестройку неэффективной функциональной системы. Выработка единого подхода к нарушениям письма могла бы значительно облегчить диагностическую и коррекционную работу логопедов, психологов и педагогов, улучшить эффективность их взаимодействия в процессе психолого-педагогического сопровождения школьников.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Результатом логопедической работы, основанной на нейропсихологическом подходе, является выраженная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положительная динамика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речевом развитии 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 с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нарушениями речи.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опыт использования нейропсихологического подхода в  логопедической деятельности по преодолению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речи у детей школьного возраста является положительным.</a:t>
            </a:r>
          </a:p>
          <a:p>
            <a:endParaRPr lang="ru-RU" dirty="0"/>
          </a:p>
        </p:txBody>
      </p:sp>
      <p:pic>
        <p:nvPicPr>
          <p:cNvPr id="4" name="Рисунок 3" descr="C:\Documents and Settings\Школа\Рабочий стол\324d83e6f8a140ee82db3ab939e9510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571876"/>
            <a:ext cx="492922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Нейропсихологические приемы в коррекции </a:t>
            </a:r>
            <a:r>
              <a:rPr lang="ru-RU" dirty="0" err="1" smtClean="0"/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У большинства детей с трудностями овладения письменной речью нейропсихологическое обследование выявляет снижение активности мозговой коры в сочетании с дефектами моторики, речевого внимания, пространственной ориентации, зрительного восприятия, логического мышления. Недостаточность первого энергетического блока мозга ведет к повышенной истощаемости . </a:t>
            </a:r>
          </a:p>
          <a:p>
            <a:r>
              <a:rPr lang="ru-RU" sz="2400" dirty="0" smtClean="0"/>
              <a:t>Недостаточная </a:t>
            </a:r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второго блока мозга (хранения и переработки информации) ведет к проблемам с памятью и трудностям пространственной ориентировки. Кроме того, второй блок мозга обеспечивает фонематический слух и зрительное восприятие.</a:t>
            </a:r>
          </a:p>
          <a:p>
            <a:r>
              <a:rPr lang="ru-RU" sz="2400" dirty="0" smtClean="0"/>
              <a:t>При недостаточном развитии третьего блока – программирования и контроля – ученик не контролирует себя и не соблюдает правила, не умеет действовать по образцу.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15001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Упражнения по коррекции </a:t>
            </a:r>
            <a:r>
              <a:rPr lang="ru-RU" sz="3200" dirty="0" err="1" smtClean="0"/>
              <a:t>дисграфии</a:t>
            </a:r>
            <a:r>
              <a:rPr lang="ru-RU" sz="3200" dirty="0" smtClean="0"/>
              <a:t> с использованием приемов </a:t>
            </a:r>
            <a:r>
              <a:rPr lang="ru-RU" sz="3200" dirty="0" err="1" smtClean="0"/>
              <a:t>нейростимуляции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/>
              <a:t>«Древнерусское письмо». </a:t>
            </a:r>
            <a:r>
              <a:rPr lang="ru-RU" sz="2400" dirty="0" smtClean="0"/>
              <a:t>Логопед диктует слова, которые  обучающийся записывает только согласными, обозначая гласные многоточиями.  При выполнении этого упражнения отрабатывается механизм переключения, избирательности при письме, коррекция пропуска согласных на письме.</a:t>
            </a:r>
          </a:p>
          <a:p>
            <a:r>
              <a:rPr lang="ru-RU" sz="2400" b="1" dirty="0" smtClean="0"/>
              <a:t>«Неудачный робот».  </a:t>
            </a:r>
            <a:r>
              <a:rPr lang="ru-RU" sz="2400" dirty="0" smtClean="0"/>
              <a:t>Ребенок становится роботом, который записывает слова не полностью, а только определенную часть слова ( последний слог, 2 слог, 2 последние буквы и т.д.). Упражнение помогает избавиться от </a:t>
            </a:r>
            <a:r>
              <a:rPr lang="ru-RU" sz="2400" dirty="0" err="1" smtClean="0"/>
              <a:t>недописывания</a:t>
            </a:r>
            <a:r>
              <a:rPr lang="ru-RU" sz="2400" dirty="0" smtClean="0"/>
              <a:t> последних букв на конце слова или от пропуска букв и слогов внутри слова.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643206"/>
          </a:xfrm>
        </p:spPr>
        <p:txBody>
          <a:bodyPr>
            <a:normAutofit fontScale="90000"/>
          </a:bodyPr>
          <a:lstStyle/>
          <a:p>
            <a:r>
              <a:rPr lang="ru-RU" dirty="0"/>
              <a:t>Речь – важнейшая специфическая функция человека, обеспечивающая общение между людьми.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6422"/>
          <a:stretch>
            <a:fillRect/>
          </a:stretch>
        </p:blipFill>
        <p:spPr bwMode="auto">
          <a:xfrm>
            <a:off x="1000100" y="3286124"/>
            <a:ext cx="7286676" cy="3221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«Волшебный диктант». </a:t>
            </a:r>
            <a:r>
              <a:rPr lang="ru-RU" sz="2400" dirty="0" smtClean="0"/>
              <a:t>В этом упражнении диктант пишется без единого слова и без единой буквы. Перед началом работы вводим символы, договариваемся, что слова с буквой «с» обозначаем как «Х», а слова с гласной «е» как – №.  С помощью этого упражнения устраняем </a:t>
            </a:r>
            <a:r>
              <a:rPr lang="ru-RU" sz="2400" dirty="0" err="1" smtClean="0"/>
              <a:t>дисграфические</a:t>
            </a:r>
            <a:r>
              <a:rPr lang="ru-RU" sz="2400" dirty="0" smtClean="0"/>
              <a:t> нарушения, развиваем внимание, фонематическое восприятие, умение концентрироваться и удерживать мысленные образы.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Упражнения при смешении звуков по </a:t>
            </a:r>
            <a:r>
              <a:rPr lang="ru-RU" sz="2800" dirty="0" err="1" smtClean="0"/>
              <a:t>акустико</a:t>
            </a:r>
            <a:r>
              <a:rPr lang="ru-RU" sz="2800" dirty="0" smtClean="0"/>
              <a:t> – артикуляционным свойствам.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Формирование звукового образа смешиваемых звуков. </a:t>
            </a:r>
          </a:p>
          <a:p>
            <a:r>
              <a:rPr lang="ru-RU" sz="2400" dirty="0" smtClean="0"/>
              <a:t>Дифференциация смешиваемых звуков в устной речи с использованием зрительной опоры на символы звуков . </a:t>
            </a:r>
          </a:p>
          <a:p>
            <a:r>
              <a:rPr lang="ru-RU" sz="2400" dirty="0" smtClean="0"/>
              <a:t>Дифференциация смешиваемых звуков в устной речи с опорой на ручные символы звуков. Одновременное использование зрительных  и ручных символов смешиваемых звуков  при произнесении, на письме.</a:t>
            </a:r>
          </a:p>
          <a:p>
            <a:r>
              <a:rPr lang="ru-RU" sz="2400" dirty="0" smtClean="0"/>
              <a:t>Использование слуховых символов при дифференциации смешиваемых звуков. Звук Ц – стук, звук – Ч – хлопок. Логопед диктует слова , но вместо проблемного звука производит  стук или хлопок. Обучающийся записывает  получившееся слово.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Количество детей с нарушениями устной и письменной речи увеличивается год от года. Это подтверждают данные статистики.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185738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800" dirty="0"/>
              <a:t>В 2017 года в России насчитывалось 4,5% детей с ограниченными возможностями здоровья (детей-инвалидов -580 тысяч, детей с ОВЗ -751 тысяча). Абсолютно здоровыми можно считать не более 10% детей дошкольного возраста, 4% детей подросткового возраста.</a:t>
            </a: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Школа\Рабочий стол\17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890" y="3643314"/>
            <a:ext cx="684022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Трудности обучения вызываются парциальной слабостью отдельных ВПФ или их компонентов (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Ахутина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, 2000). По данным Н.Г. Пылаевой (1998) трудности обучения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вызываются следующими причинами: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lnSpcReduction="10000"/>
          </a:bodyPr>
          <a:lstStyle/>
          <a:p>
            <a:pPr marL="342900" lvl="1" indent="-34290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Недостаточность произвольной регуляции и контроля поведения.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Wingdings" pitchFamily="2" charset="2"/>
              <a:buChar char="§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системы пространственных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квазипространственных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представлений, фонетического, фонематического и кинестетического анализа и синтеза, логического мышления, навыков коммуникации.</a:t>
            </a:r>
          </a:p>
          <a:p>
            <a:pPr marL="342900" lvl="1" indent="-342900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Недостаточный объём и прочность восприятия и запоминания вербальных и зрительных стимулов.</a:t>
            </a:r>
          </a:p>
          <a:p>
            <a:pPr marL="342900" lvl="1" indent="-34290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Wingdings" pitchFamily="2" charset="2"/>
              <a:buChar char="§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Нейропсихологический метод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позволяет выявить причины этих нарушений и попытаться выстроить ту цепочку разорванных связей, межсистемных взаимодействий и сформировать базовые функции для обучения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чтению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письму,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 которым относятся: 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1. готовность к переработке слуховой, зрительной, зрительно-пространственной, кинетической информации;</a:t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2.  зрелость серийной организации движений и действий;</a:t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3. уровень формирования программирования</a:t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 и контроля произвольных действий.</a:t>
            </a:r>
            <a:br>
              <a:rPr lang="ru-RU" sz="20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s://st3.depositphotos.com/1763284/12493/v/950/depositphotos_124937422-stock-illustration-funny-ambulance-driver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286256"/>
            <a:ext cx="2714644" cy="1839907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Нейропсихология – отрасль психологической науки, изучающая мозговые механизмы психических процессов на материале локальных поражений мозга.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Эффективность нейропсихологического (психомоторного) подхода доказана наукой и практикой. Он является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игровой технологией. Нейропсихологический подход предполагает коррекцию нарушенных психических процессов (внимания, памяти, мышления, речи и др.), эмоционально-волевой сферы ребёнка через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сочетание двигательной, когнитивной и эмоционально – личностной коррекции.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Нейропсихологическая коррекция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комплекс специальных психологических методик, которые направлены на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переструктурирование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нарушенных функций мозга и создание компенсирующих средств для того, чтобы ребёнок мог в дальнейшем самостоятельно обучаться и контролировать своё поведение.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Нейрокоррекционные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игры и упражнения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можно использовать с самого раннего детства, как в индивидуальной, так и в групповой работе и не только с детьми, но и со взрослыми.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Нейрокоррекция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может проводиться в форме игровых занятий, комплекса двигательных упражнений (сенсомоторная коррекция), дыхательных упражнений, упражнений на развитие речи и артикуляции.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41114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Нейрокоррекционные</a:t>
            </a:r>
            <a:r>
              <a:rPr lang="ru-RU" dirty="0"/>
              <a:t> занятия   включают в себя: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 -  растяжки,</a:t>
            </a:r>
          </a:p>
          <a:p>
            <a:r>
              <a:rPr lang="ru-RU" dirty="0"/>
              <a:t> - дыхательные упражнения,</a:t>
            </a:r>
          </a:p>
          <a:p>
            <a:r>
              <a:rPr lang="ru-RU" dirty="0"/>
              <a:t> - </a:t>
            </a:r>
            <a:r>
              <a:rPr lang="ru-RU" dirty="0" err="1"/>
              <a:t>глазо-двигательные</a:t>
            </a:r>
            <a:r>
              <a:rPr lang="ru-RU" dirty="0"/>
              <a:t> упражнения,</a:t>
            </a:r>
          </a:p>
          <a:p>
            <a:r>
              <a:rPr lang="ru-RU" dirty="0"/>
              <a:t> - упражнения для языка и мышц челюсти,</a:t>
            </a:r>
          </a:p>
          <a:p>
            <a:r>
              <a:rPr lang="ru-RU" dirty="0"/>
              <a:t> - перекрестные (реципрокные) телесные упражнения,</a:t>
            </a:r>
          </a:p>
          <a:p>
            <a:r>
              <a:rPr lang="ru-RU" dirty="0"/>
              <a:t> - упражнения для развития мелкой моторики рук,</a:t>
            </a:r>
          </a:p>
          <a:p>
            <a:r>
              <a:rPr lang="ru-RU" dirty="0"/>
              <a:t> - упражнения для релаксации и визуализации,</a:t>
            </a:r>
          </a:p>
          <a:p>
            <a:r>
              <a:rPr lang="ru-RU" dirty="0"/>
              <a:t> - функциональные упражнения,</a:t>
            </a:r>
          </a:p>
          <a:p>
            <a:r>
              <a:rPr lang="ru-RU" dirty="0"/>
              <a:t> - упражнения для развития коммуникативной и когнитивной сферы,</a:t>
            </a:r>
          </a:p>
          <a:p>
            <a:r>
              <a:rPr lang="ru-RU" dirty="0"/>
              <a:t> - упражнения с правилами.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Нейропсихологические 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оптимизировать тонус тела через упражнения-растяжки;</a:t>
            </a:r>
          </a:p>
          <a:p>
            <a:pPr lvl="0"/>
            <a:r>
              <a:rPr lang="ru-RU" dirty="0"/>
              <a:t>развивать умение координировать речь с движением;</a:t>
            </a:r>
          </a:p>
          <a:p>
            <a:pPr lvl="0"/>
            <a:r>
              <a:rPr lang="ru-RU" dirty="0"/>
              <a:t>развивать тонкую и общую моторику;</a:t>
            </a:r>
          </a:p>
          <a:p>
            <a:pPr lvl="0"/>
            <a:r>
              <a:rPr lang="ru-RU" dirty="0"/>
              <a:t>развивать произвольное и слуховое внимание;</a:t>
            </a:r>
          </a:p>
          <a:p>
            <a:pPr lvl="0"/>
            <a:r>
              <a:rPr lang="ru-RU" dirty="0"/>
              <a:t>развивать мышление;</a:t>
            </a:r>
          </a:p>
          <a:p>
            <a:pPr lvl="0"/>
            <a:r>
              <a:rPr lang="ru-RU" dirty="0"/>
              <a:t>оптимизировать тонус тела через упражнение – релаксация.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798</Words>
  <Application>Microsoft Office PowerPoint</Application>
  <PresentationFormat>Экран (4:3)</PresentationFormat>
  <Paragraphs>92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Речь – важнейшая специфическая функция человека, обеспечивающая общение между людьми.</vt:lpstr>
      <vt:lpstr>Количество детей с нарушениями устной и письменной речи увеличивается год от года. Это подтверждают данные статистики. </vt:lpstr>
      <vt:lpstr>     Трудности обучения вызываются парциальной слабостью отдельных ВПФ или их компонентов (Ахутина, 2000). По данным Н.Г. Пылаевой (1998) трудности обучения вызываются следующими причинами: </vt:lpstr>
      <vt:lpstr>         Нейропсихологический метод позволяет выявить причины этих нарушений и попытаться выстроить ту цепочку разорванных связей, межсистемных взаимодействий и сформировать базовые функции для обучения чтению и письму, к которым относятся:   1. готовность к переработке слуховой, зрительной, зрительно-пространственной, кинетической информации;  2.  зрелость серийной организации движений и действий;  3. уровень формирования программирования  и контроля произвольных действий.     </vt:lpstr>
      <vt:lpstr>Нейропсихология – отрасль психологической науки, изучающая мозговые механизмы психических процессов на материале локальных поражений мозга.</vt:lpstr>
      <vt:lpstr>                 Нейропсихологическая коррекция – комплекс специальных психологических методик, которые направлены на переструктурирование нарушенных функций мозга и создание компенсирующих средств для того, чтобы ребёнок мог в дальнейшем самостоятельно обучаться и контролировать своё поведение.    Нейрокоррекционные игры и упражнения можно использовать с самого раннего детства, как в индивидуальной, так и в групповой работе и не только с детьми, но и со взрослыми.   Нейрокоррекция может проводиться в форме игровых занятий, комплекса двигательных упражнений (сенсомоторная коррекция), дыхательных упражнений, упражнений на развитие речи и артикуляции. </vt:lpstr>
      <vt:lpstr>  Нейрокоррекционные занятия   включают в себя: </vt:lpstr>
      <vt:lpstr> Нейропсихологические задачи: </vt:lpstr>
      <vt:lpstr>     Коррекционно – развивающая работа, имеющая нейропсихологическую направленность имеет  три направления: </vt:lpstr>
      <vt:lpstr>   В структуре логопедического занятия можно использовать следующие упражнения: </vt:lpstr>
      <vt:lpstr>Упражнения на развитие внимания. </vt:lpstr>
      <vt:lpstr>  Развитие межполушарного взаимодействия </vt:lpstr>
      <vt:lpstr>  Развитие слухового и зрительного восприятия, памяти: </vt:lpstr>
      <vt:lpstr>   Комплексное коррекционное воздействие ведёт к формированию единой функциональной системы мозга и обеспечивает полноценное развитие личности ребёнка.  </vt:lpstr>
      <vt:lpstr>Слайд 16</vt:lpstr>
      <vt:lpstr>Слайд 17</vt:lpstr>
      <vt:lpstr>Нейропсихологические приемы в коррекции дисграфии</vt:lpstr>
      <vt:lpstr>Упражнения по коррекции дисграфии с использованием приемов нейростимуляции </vt:lpstr>
      <vt:lpstr>Слайд 20</vt:lpstr>
      <vt:lpstr>Упражнения при смешении звуков по акустико – артикуляционным свойствам.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Речь – важнейшая специфическая функция человека, обеспечивающая общение между людьми.</dc:title>
  <dc:creator>Школа</dc:creator>
  <cp:lastModifiedBy>елена</cp:lastModifiedBy>
  <cp:revision>155</cp:revision>
  <dcterms:created xsi:type="dcterms:W3CDTF">2019-05-06T11:13:13Z</dcterms:created>
  <dcterms:modified xsi:type="dcterms:W3CDTF">2021-05-31T06:53:07Z</dcterms:modified>
</cp:coreProperties>
</file>