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3E344-BA52-4462-998E-F4A62DB92D69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D990B-8722-48C9-9F40-25BC78BF1B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086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3E344-BA52-4462-998E-F4A62DB92D69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D990B-8722-48C9-9F40-25BC78BF1B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239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3E344-BA52-4462-998E-F4A62DB92D69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D990B-8722-48C9-9F40-25BC78BF1B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67285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3E344-BA52-4462-998E-F4A62DB92D69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D990B-8722-48C9-9F40-25BC78BF1B2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0403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3E344-BA52-4462-998E-F4A62DB92D69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D990B-8722-48C9-9F40-25BC78BF1B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3233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3E344-BA52-4462-998E-F4A62DB92D69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D990B-8722-48C9-9F40-25BC78BF1B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41656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3E344-BA52-4462-998E-F4A62DB92D69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D990B-8722-48C9-9F40-25BC78BF1B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3874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3E344-BA52-4462-998E-F4A62DB92D69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D990B-8722-48C9-9F40-25BC78BF1B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9396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3E344-BA52-4462-998E-F4A62DB92D69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D990B-8722-48C9-9F40-25BC78BF1B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457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3E344-BA52-4462-998E-F4A62DB92D69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D990B-8722-48C9-9F40-25BC78BF1B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8250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3E344-BA52-4462-998E-F4A62DB92D69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D990B-8722-48C9-9F40-25BC78BF1B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7896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3E344-BA52-4462-998E-F4A62DB92D69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D990B-8722-48C9-9F40-25BC78BF1B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319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3E344-BA52-4462-998E-F4A62DB92D69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D990B-8722-48C9-9F40-25BC78BF1B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9529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3E344-BA52-4462-998E-F4A62DB92D69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D990B-8722-48C9-9F40-25BC78BF1B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0429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3E344-BA52-4462-998E-F4A62DB92D69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D990B-8722-48C9-9F40-25BC78BF1B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036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3E344-BA52-4462-998E-F4A62DB92D69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D990B-8722-48C9-9F40-25BC78BF1B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269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3E344-BA52-4462-998E-F4A62DB92D69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D990B-8722-48C9-9F40-25BC78BF1B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580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333E344-BA52-4462-998E-F4A62DB92D69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AD990B-8722-48C9-9F40-25BC78BF1B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12509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89BE44-0DEE-45B9-B237-FC6C7A58911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Alphabet</a:t>
            </a:r>
            <a:b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b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for kids</a:t>
            </a:r>
            <a:endParaRPr lang="ru-RU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9451F97-8B85-4C1E-8096-A36AF8278C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00092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D157F1-606E-43E7-9059-49C96FC20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CD27268-E0C2-4540-A2D0-C499C969EA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Ii</a:t>
            </a:r>
            <a:endParaRPr lang="en-US" sz="9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[</a:t>
            </a:r>
            <a:r>
              <a:rPr lang="en-US" sz="96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aɪ</a:t>
            </a: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]</a:t>
            </a:r>
            <a:endParaRPr lang="ru-RU" sz="9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5037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057792-47BB-49C2-85A6-32EC570CD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8781AE6-A4F8-4250-95ED-5F677B834B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Jj</a:t>
            </a:r>
            <a:endParaRPr lang="en-US" sz="9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[</a:t>
            </a:r>
            <a:r>
              <a:rPr lang="en-US" sz="96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ʤeɪ</a:t>
            </a: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]</a:t>
            </a:r>
            <a:endParaRPr lang="ru-RU" sz="9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3086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5403DA-1A27-4F7A-829B-75FAFE476B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73B72FB-C1AB-42CF-A116-5A75696706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Kk</a:t>
            </a:r>
          </a:p>
          <a:p>
            <a:pPr marL="0" indent="0" algn="ctr">
              <a:buNone/>
            </a:pP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[</a:t>
            </a:r>
            <a:r>
              <a:rPr lang="en-US" sz="96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keɪ</a:t>
            </a: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]</a:t>
            </a:r>
            <a:endParaRPr lang="ru-RU" sz="9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8307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C293B1-5960-4EF7-9D7E-F5655F415F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5BD4DF8-E531-4195-A8B3-035BF1E7AA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96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Ll</a:t>
            </a:r>
            <a:endParaRPr lang="en-US" sz="9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[</a:t>
            </a:r>
            <a:r>
              <a:rPr lang="en-US" sz="96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el</a:t>
            </a: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]</a:t>
            </a:r>
            <a:endParaRPr lang="ru-RU" sz="9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7825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7CB4AC-DC0D-447C-8945-0044CA49A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FB1C117-D433-4A97-AAAC-2AA99C9EB0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Mm</a:t>
            </a:r>
          </a:p>
          <a:p>
            <a:pPr marL="0" indent="0" algn="ctr">
              <a:buNone/>
            </a:pP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[</a:t>
            </a:r>
            <a:r>
              <a:rPr lang="en-US" sz="96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em</a:t>
            </a: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]</a:t>
            </a:r>
            <a:endParaRPr lang="ru-RU" sz="9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65732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954092-CB8B-4622-803C-592AEA76AB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90AC94E-6DF6-422A-B033-62D7243E68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Nn</a:t>
            </a:r>
            <a:endParaRPr lang="en-US" sz="9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[</a:t>
            </a:r>
            <a:r>
              <a:rPr lang="en-US" sz="96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en</a:t>
            </a: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]</a:t>
            </a:r>
            <a:endParaRPr lang="ru-RU" sz="9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8266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7D2F78-1FAA-4DA7-B272-D596AE2DB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FF5CE6A-2B50-44F5-A3E9-80971A64D2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Oo</a:t>
            </a:r>
            <a:endParaRPr lang="en-US" sz="9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[</a:t>
            </a:r>
            <a:r>
              <a:rPr lang="en-US" sz="96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əu</a:t>
            </a: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]</a:t>
            </a:r>
            <a:endParaRPr lang="ru-RU" sz="9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1937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7FF41F-AA85-43DD-9F61-9B32F6F5D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2896E6-143E-4DE5-AAC9-E3A4810173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Pp</a:t>
            </a:r>
          </a:p>
          <a:p>
            <a:pPr marL="0" indent="0" algn="ctr">
              <a:buNone/>
            </a:pP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[pi:]</a:t>
            </a:r>
            <a:endParaRPr lang="ru-RU" sz="9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3101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AF179A-3717-45A4-A46A-A2FC5220B6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4271FF0-EB81-4EA3-84BC-2E9FAEA811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Qq</a:t>
            </a:r>
            <a:endParaRPr lang="en-US" sz="9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[</a:t>
            </a:r>
            <a:r>
              <a:rPr lang="en-US" sz="96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kju</a:t>
            </a: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:]</a:t>
            </a:r>
            <a:endParaRPr lang="ru-RU" sz="9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4592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FE19B3-E5EB-41F8-A892-41C662AC0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91FA528-CC03-484D-BECF-E90CA27D7E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Rr</a:t>
            </a:r>
          </a:p>
          <a:p>
            <a:pPr marL="0" indent="0" algn="ctr">
              <a:buNone/>
            </a:pP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[a:]</a:t>
            </a:r>
            <a:endParaRPr lang="ru-RU" sz="9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261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7E34CB-3EA1-4DE3-B124-00F2FC2ED2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D4857B0-9593-4918-9B38-EBD34373BB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Aa</a:t>
            </a:r>
          </a:p>
          <a:p>
            <a:pPr marL="0" indent="0" algn="ctr">
              <a:buNone/>
            </a:pPr>
            <a:endParaRPr lang="en-US" sz="6600" b="1" dirty="0"/>
          </a:p>
          <a:p>
            <a:pPr marL="0" indent="0" algn="ctr">
              <a:buNone/>
            </a:pPr>
            <a:r>
              <a:rPr lang="en-US" sz="6600" b="1" dirty="0"/>
              <a:t>[</a:t>
            </a:r>
            <a:r>
              <a:rPr lang="en-US" sz="6600" b="1" dirty="0" err="1"/>
              <a:t>eɪ</a:t>
            </a:r>
            <a:r>
              <a:rPr lang="en-US" sz="6600" b="1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42520235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5B916C-5D44-49E9-B9C2-309CC0507C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D194F67-09F4-494C-8427-16F7ED628F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Ss</a:t>
            </a:r>
          </a:p>
          <a:p>
            <a:pPr marL="0" indent="0" algn="ctr">
              <a:buNone/>
            </a:pP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[es]</a:t>
            </a:r>
            <a:endParaRPr lang="ru-RU" sz="9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1425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88939A-9B3F-45E0-8774-3C00B7E7BC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D44CB23-6DA3-4FB7-BC36-878B1A05EB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Tt</a:t>
            </a:r>
          </a:p>
          <a:p>
            <a:pPr marL="0" indent="0" algn="ctr">
              <a:buNone/>
            </a:pP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[</a:t>
            </a:r>
            <a:r>
              <a:rPr lang="en-US" sz="96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ti</a:t>
            </a: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:]</a:t>
            </a:r>
            <a:endParaRPr lang="ru-RU" sz="9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04951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4818E1-0492-4A67-90E4-97F1BEA179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7F797EC-6122-4814-A2EC-9B2EA2142D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Uu</a:t>
            </a:r>
            <a:endParaRPr lang="en-US" sz="9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[</a:t>
            </a:r>
            <a:r>
              <a:rPr lang="en-US" sz="96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ju</a:t>
            </a: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:]</a:t>
            </a:r>
            <a:endParaRPr lang="ru-RU" sz="9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6406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A4AEBF-3374-484D-B1C2-3EDC8DBEF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A42A620-AFCD-4539-B805-13231390C5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Vv</a:t>
            </a:r>
            <a:endParaRPr lang="en-US" sz="9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[vi:]</a:t>
            </a:r>
            <a:endParaRPr lang="ru-RU" sz="9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85252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BFD0E3-E42E-441F-8B5E-5870D655ED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75052D3-8982-4A53-944B-4A8E5BCE67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Ww</a:t>
            </a:r>
            <a:endParaRPr lang="en-US" sz="9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[‘</a:t>
            </a:r>
            <a:r>
              <a:rPr lang="en-US" sz="96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dʌblju</a:t>
            </a: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:]</a:t>
            </a:r>
            <a:endParaRPr lang="ru-RU" sz="9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9430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24F174-064F-4047-B51D-26114A5F7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83446A-1971-4911-BFFD-3A651E8180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Xx</a:t>
            </a:r>
            <a:endParaRPr lang="en-US" sz="9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[</a:t>
            </a:r>
            <a:r>
              <a:rPr lang="en-US" sz="96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eks</a:t>
            </a: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]</a:t>
            </a:r>
            <a:endParaRPr lang="ru-RU" sz="9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6558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9AC05F-B66D-46C2-8C90-7708CC41C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ED90A20-52F0-420C-BA10-0A6EAD762B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Yy</a:t>
            </a:r>
            <a:endParaRPr lang="en-US" sz="9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[</a:t>
            </a:r>
            <a:r>
              <a:rPr lang="en-US" sz="96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waɪ</a:t>
            </a: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]</a:t>
            </a:r>
            <a:endParaRPr lang="ru-RU" sz="9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28585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055C6E-F512-4B0C-AA4D-3E07D93D7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C6D87B6-3B10-4A1A-AB6D-9F6520363F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Zz</a:t>
            </a:r>
            <a:endParaRPr lang="en-US" sz="9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[zed]</a:t>
            </a:r>
            <a:endParaRPr lang="ru-RU" sz="9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066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7CF136-6609-404B-8EF5-FE1CFAFB76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11DE767-37B9-4D44-BAE6-D165846DB9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Bb</a:t>
            </a:r>
          </a:p>
          <a:p>
            <a:pPr marL="0" indent="0" algn="ctr">
              <a:buNone/>
            </a:pP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[bi:]</a:t>
            </a:r>
          </a:p>
          <a:p>
            <a:pPr marL="0" indent="0" algn="ctr">
              <a:buNone/>
            </a:pPr>
            <a:endParaRPr lang="en-US" sz="9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394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8148CF-29E9-42F8-8FD4-DB03CAB15E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716BACA-F758-4C54-BE0B-6C77722CC5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Cc</a:t>
            </a:r>
          </a:p>
          <a:p>
            <a:pPr marL="0" indent="0" algn="ctr">
              <a:buNone/>
            </a:pP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[</a:t>
            </a:r>
            <a:r>
              <a:rPr lang="en-US" sz="96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si</a:t>
            </a: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:]</a:t>
            </a:r>
            <a:endParaRPr lang="ru-RU" sz="9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261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CD9C60-3D1F-4C85-9A36-28B3C77FD6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FF49685-FB47-45AF-B8E6-8436354B7B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Dd</a:t>
            </a:r>
          </a:p>
          <a:p>
            <a:pPr marL="0" indent="0" algn="ctr">
              <a:buNone/>
            </a:pP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[di:]</a:t>
            </a:r>
            <a:endParaRPr lang="ru-RU" sz="9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5018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1906FF-0BD7-4CDD-AE8B-6707BC8473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DF50E33-F2A0-43B3-A8DA-9BA89EB63B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Ee</a:t>
            </a:r>
            <a:endParaRPr lang="en-US" sz="9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[</a:t>
            </a:r>
            <a:r>
              <a:rPr lang="en-US" sz="96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i</a:t>
            </a: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:]</a:t>
            </a:r>
            <a:endParaRPr lang="ru-RU" sz="9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166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0BE857-4CFA-4446-AA48-EAAA5E084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5E24E73-607E-4DAC-9D83-2CF00F99C2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Ff</a:t>
            </a:r>
          </a:p>
          <a:p>
            <a:pPr marL="0" indent="0" algn="ctr">
              <a:buNone/>
            </a:pP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[</a:t>
            </a:r>
            <a:r>
              <a:rPr lang="en-US" sz="96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ef</a:t>
            </a: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]</a:t>
            </a:r>
            <a:endParaRPr lang="ru-RU" sz="9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9869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F93C6E-7F1E-4AAF-9243-0296044BE0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28FC42-A46D-480C-9D87-329429846B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Gg</a:t>
            </a:r>
          </a:p>
          <a:p>
            <a:pPr marL="0" indent="0" algn="ctr">
              <a:buNone/>
            </a:pP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[</a:t>
            </a:r>
            <a:r>
              <a:rPr lang="en-US" sz="96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ʤi</a:t>
            </a: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:]</a:t>
            </a:r>
            <a:endParaRPr lang="ru-RU" sz="9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4896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660E9C-6598-4382-8D73-09F875584B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85D3CEA-94CF-44EE-8C38-56D80F89C6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Hh</a:t>
            </a:r>
            <a:endParaRPr lang="en-US" sz="9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 algn="ctr">
              <a:buNone/>
            </a:pP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[</a:t>
            </a:r>
            <a:r>
              <a:rPr lang="en-US" sz="9600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eɪʧ</a:t>
            </a:r>
            <a:r>
              <a:rPr lang="en-US" sz="9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]</a:t>
            </a:r>
            <a:endParaRPr lang="ru-RU" sz="96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8674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29</TotalTime>
  <Words>109</Words>
  <Application>Microsoft Office PowerPoint</Application>
  <PresentationFormat>Широкоэкранный</PresentationFormat>
  <Paragraphs>54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1" baseType="lpstr">
      <vt:lpstr>Arial</vt:lpstr>
      <vt:lpstr>Century Gothic</vt:lpstr>
      <vt:lpstr>Wingdings 3</vt:lpstr>
      <vt:lpstr>Ион</vt:lpstr>
      <vt:lpstr>Alphabet  for kids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Alphabet  for kids</dc:title>
  <dc:creator>Irina Sapronova</dc:creator>
  <cp:lastModifiedBy>Irina Sapronova</cp:lastModifiedBy>
  <cp:revision>4</cp:revision>
  <dcterms:created xsi:type="dcterms:W3CDTF">2021-05-31T18:20:19Z</dcterms:created>
  <dcterms:modified xsi:type="dcterms:W3CDTF">2021-05-31T18:49:24Z</dcterms:modified>
</cp:coreProperties>
</file>