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2000" autoAdjust="0"/>
  </p:normalViewPr>
  <p:slideViewPr>
    <p:cSldViewPr>
      <p:cViewPr varScale="1">
        <p:scale>
          <a:sx n="47" d="100"/>
          <a:sy n="47" d="100"/>
        </p:scale>
        <p:origin x="-11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700926-0322-4814-BB27-9BBE4712366E}" type="datetimeFigureOut">
              <a:rPr lang="ru-RU" smtClean="0"/>
              <a:pPr/>
              <a:t>31.05.2021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089CDE-531A-4736-96E4-F86A0668671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Летом очень много праздников и вот один из них мы будим праздновать всей страной, всей нашей необъятной Родиной – это День рождение России! 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12 июня – день рождения России, день её независимости!</a:t>
            </a:r>
          </a:p>
          <a:p>
            <a:endParaRPr lang="ru-RU" sz="1200" b="1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День России наступает, все друг друга поздравляют!</a:t>
            </a:r>
          </a:p>
          <a:p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Флаги, шарики, цветы! Праздник встретим я и ты!</a:t>
            </a:r>
          </a:p>
          <a:p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Счастья, мира, доброты, пусть все сбудутся мечты,</a:t>
            </a:r>
          </a:p>
          <a:p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Родина Россия нет родней земли!</a:t>
            </a:r>
          </a:p>
          <a:p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89CDE-531A-4736-96E4-F86A06686713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давайте теперь так поиграем, я буду говорить начало, а вы будете продолжать…</a:t>
            </a:r>
          </a:p>
          <a:p>
            <a:r>
              <a:rPr lang="ru-RU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Как называется наша страна? – (Россия)</a:t>
            </a:r>
            <a:br>
              <a:rPr lang="ru-RU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Если мы живем в России, то кто мы? – (Россияне)</a:t>
            </a:r>
            <a:br>
              <a:rPr lang="ru-RU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Как называется столица России? – (Москва)</a:t>
            </a:r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Давайте скажем дружное «Ура, Москва!» нашей столице!</a:t>
            </a:r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как называется наш город, в котором мы живем? – (Долгопрудный)</a:t>
            </a:r>
            <a:br>
              <a:rPr lang="ru-RU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ему тоже скажем все дружно – «Долгопрудный!»</a:t>
            </a:r>
            <a:endParaRPr lang="ru-RU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89CDE-531A-4736-96E4-F86A06686713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Собирайся народ в наш большой хоровод! Любят в России песни петь, да хороводы водить. Заведем хоровод! 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89CDE-531A-4736-96E4-F86A06686713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Родина – это дом, где мы живём, это улица, на которой находится наш дом, это наш</a:t>
            </a:r>
            <a:r>
              <a:rPr lang="ru-RU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город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это наши близкие люди, которые нас окружают, которые любят и заботятся о нас. Это наши горы, леса и поля и даже наше Чёрное море – это наше родное море. Наша Родина очень большая необъятная. 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89CDE-531A-4736-96E4-F86A06686713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Посмотрите на карту. Чтобы проехать на поезде с запада на восток понадобится много дней. Когда мы с вами просыпаемся, на другом краю нашей страны ребята вернулись из детского сада и уже ложатся спать. Вот какая большая наша страна!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89CDE-531A-4736-96E4-F86A06686713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Глубоки у нас моря – приседают,</a:t>
            </a:r>
          </a:p>
          <a:p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Высоки у нас леса – руки тянут вверх,</a:t>
            </a:r>
          </a:p>
          <a:p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Широки у нас поля – расходятся в широкий полукруг</a:t>
            </a:r>
          </a:p>
          <a:p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шумит у нас тайга – руки над головой </a:t>
            </a:r>
            <a:r>
              <a:rPr lang="ru-RU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колышатся</a:t>
            </a:r>
            <a:endParaRPr lang="ru-RU" sz="1200" b="1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Изобильная, родная – прижимают руки к себе</a:t>
            </a:r>
          </a:p>
          <a:p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Славься, русская земля – поднимают руки вверх.</a:t>
            </a:r>
          </a:p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89CDE-531A-4736-96E4-F86A0668671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 </a:t>
            </a:r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России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проживают люди разных национальностей и с разными национальными традициями, обрядами. И все мы живём в мире друг с другом и все стараются сделать жизнь счастливой, все люди любят свою Родину и делают её сильной и красивой.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89CDE-531A-4736-96E4-F86A06686713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Наша страна </a:t>
            </a:r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Россия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тоже имеет свои отличительные символы - свой флаг, герб и гимн.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89CDE-531A-4736-96E4-F86A0668671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i="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Наш флаг трёхцветный</a:t>
            </a:r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белый, синий и красный.</a:t>
            </a:r>
          </a:p>
          <a:p>
            <a:r>
              <a:rPr lang="ru-RU" sz="1200" b="0" i="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 каждого цвета особый смысл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Белый цвет означает мир и чистоту совести;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Синий – небо, верность и правду;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Красный – огонь и отвагу.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89CDE-531A-4736-96E4-F86A06686713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Второй символ нашего государства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это герб.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Герб - это отличительный знак, официальная эмблема.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 </a:t>
            </a:r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России величавый</a:t>
            </a:r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гербе орёл двуглавый,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Чтоб на запад и восток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Он смотреть бы сразу мог.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Сильный, мудрый он и гордый.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Он – </a:t>
            </a:r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России дух свободный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В. Степанов</a:t>
            </a:r>
            <a:endParaRPr lang="ru-RU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89CDE-531A-4736-96E4-F86A06686713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Третий государственный символ 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– это гимн. 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Это торжественная хвалебная песня, которая прославляет нашу страну. Гимн звучит на важных государственных мероприятиях, праздниках, парадах, спортивных соревнованиях.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Это главная песня нашей страны. Все присутствующие встают, никогда при этом не разговаривают. А военные отдают честь или салютуют оружием. Давайте и мы послушаем наш гимн.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089CDE-531A-4736-96E4-F86A06686713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5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02c6958181ee6676308de6171d6f5df5-l&amp;n=1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im0-tub-ru.yandex.net/i?id=500296c29dc99c3eb747bf76c25324e6-l&amp;n=1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0"/>
            <a:ext cx="4429124" cy="3571876"/>
          </a:xfrm>
          <a:prstGeom prst="rect">
            <a:avLst/>
          </a:prstGeom>
          <a:noFill/>
        </p:spPr>
      </p:pic>
      <p:sp>
        <p:nvSpPr>
          <p:cNvPr id="28676" name="AutoShape 4" descr="https://www.mediawriter.ru/images/joomlart/blog/lit_kart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8" name="AutoShape 6" descr="https://www.mediawriter.ru/images/joomlart/blog/lit_kart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680" name="Picture 8" descr="https://ds05.infourok.ru/uploads/ex/0b3f/000cf006-42e2eb71/img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4667282" cy="3500462"/>
          </a:xfrm>
          <a:prstGeom prst="rect">
            <a:avLst/>
          </a:prstGeom>
          <a:noFill/>
        </p:spPr>
      </p:pic>
      <p:sp>
        <p:nvSpPr>
          <p:cNvPr id="28682" name="AutoShape 10" descr="https://copsp.ru/wp-content/uploads/2019/08/02028703-C733-435B-B796-700CCB4BA0C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84" name="AutoShape 12" descr="https://copsp.ru/wp-content/uploads/2019/08/02028703-C733-435B-B796-700CCB4BA0C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688" name="Picture 16" descr="http://yellowsport.ru/wp-content/uploads/2018/07/4e092a5b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3571876"/>
            <a:ext cx="4714876" cy="3286124"/>
          </a:xfrm>
          <a:prstGeom prst="rect">
            <a:avLst/>
          </a:prstGeom>
          <a:noFill/>
        </p:spPr>
      </p:pic>
      <p:sp>
        <p:nvSpPr>
          <p:cNvPr id="28690" name="AutoShape 18" descr="https://phototowns.ru/wp-content/uploads/2016/10/IMG_013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92" name="AutoShape 20" descr="https://phototowns.ru/wp-content/uploads/2016/10/IMG_013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694" name="Picture 22" descr="https://avatars.mds.yandex.net/get-altay/920214/2a00000161fdc5ffb8f0520c384bbab6dd6b/XXL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14876" y="3571876"/>
            <a:ext cx="4429124" cy="32861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mycdn.me/i?r=AzEPZsRbOZEKgBhR0XGMT1RkmLd-30CG1KyR9A3tWfapo6aKTM5SRkZCeTgDn6uOyi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i.mycdn.me/i?r=AzEPZsRbOZEKgBhR0XGMT1RkS2y6eb3eLVptnY2jLBMD3aaKTM5SRkZCeTgDn6uOyic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"/>
            <a:ext cx="4609577" cy="3286124"/>
          </a:xfrm>
          <a:prstGeom prst="rect">
            <a:avLst/>
          </a:prstGeom>
          <a:noFill/>
        </p:spPr>
      </p:pic>
      <p:sp>
        <p:nvSpPr>
          <p:cNvPr id="15364" name="AutoShape 4" descr="https://3pulse.com/uploads/photo/22/72/57/2018/01/10/7b947bcab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5366" name="AutoShape 6" descr="https://3pulse.com/uploads/photo/22/72/57/2018/01/10/7b947bcab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5368" name="AutoShape 8" descr="https://xn----7sbbo2agk8ax.xn--p1ai/wp-content/uploads/2020/01/%D0%9F%D0%BE%D1%82%D1%83%D1%85%D1%88%D0%B8%D0%B9-%D1%81%D1%82%D1%80%D0%B0%D1%82%D0%BE%D0%B2%D1%83%D0%BB%D0%BA%D0%B0%D0%BD.-%D0%93%D0%BE%D1%80%D0%B0-%D0%9A%D0%B0%D0%B7%D0%B1%D0%B5%D0%BA-%D0%BD%D0%B0-%D0%B3%D1%80%D0%B0%D0%BD%D0%B8%D1%86%D0%B5-%D0%A0%D0%BE%D1%81%D1%81%D0%B8%D0%B8-%D0%B8-%D0%93%D1%80%D1%83%D0%B7%D0%B8%D0%B8.-%D0%92%D1%8B%D1%81%D0%BE%D1%82%D0%B0-5034-%D0%B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5370" name="AutoShape 10" descr="https://xn----7sbbo2agk8ax.xn--p1ai/wp-content/uploads/2020/01/%D0%9F%D0%BE%D1%82%D1%83%D1%85%D1%88%D0%B8%D0%B9-%D1%81%D1%82%D1%80%D0%B0%D1%82%D0%BE%D0%B2%D1%83%D0%BB%D0%BA%D0%B0%D0%BD.-%D0%93%D0%BE%D1%80%D0%B0-%D0%9A%D0%B0%D0%B7%D0%B1%D0%B5%D0%BA-%D0%BD%D0%B0-%D0%B3%D1%80%D0%B0%D0%BD%D0%B8%D1%86%D0%B5-%D0%A0%D0%BE%D1%81%D1%81%D0%B8%D0%B8-%D0%B8-%D0%93%D1%80%D1%83%D0%B7%D0%B8%D0%B8.-%D0%92%D1%8B%D1%81%D0%BE%D1%82%D0%B0-5034-%D0%B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5372" name="Picture 12" descr="http://cdn.fishki.net/upload/post/2016/06/29/1997845/5-0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0"/>
            <a:ext cx="4572001" cy="3357562"/>
          </a:xfrm>
          <a:prstGeom prst="rect">
            <a:avLst/>
          </a:prstGeom>
          <a:noFill/>
        </p:spPr>
      </p:pic>
      <p:sp>
        <p:nvSpPr>
          <p:cNvPr id="15374" name="AutoShape 14" descr="https://xn--23-6kc5ajbun0b0c.xn--p1ai/wp-content/uploads/2020/10/6939110_x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5376" name="AutoShape 16" descr="https://xn--23-6kc5ajbun0b0c.xn--p1ai/wp-content/uploads/2020/10/6939110_x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5378" name="Picture 18" descr="https://cdn.fishki.net/upload/post/2018/02/21/2518990/4203268ad68d586f789362d8fe71cf0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3286124"/>
            <a:ext cx="4572000" cy="3571876"/>
          </a:xfrm>
          <a:prstGeom prst="rect">
            <a:avLst/>
          </a:prstGeom>
          <a:noFill/>
        </p:spPr>
      </p:pic>
      <p:pic>
        <p:nvPicPr>
          <p:cNvPr id="15380" name="Picture 20" descr="https://kvak.ru/wp-content/uploads/2019/01/sea-russia-0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500562" y="3286124"/>
            <a:ext cx="4643438" cy="35718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https://cdn1.ozone.ru/s3/multimedia-o/c1200/601182019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9460" name="AutoShape 4" descr="https://cdn1.ozone.ru/s3/multimedia-o/c1200/601182019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9464" name="Picture 8" descr="https://i.pinimg.com/originals/e4/e8/85/e4e88517dd3cc2ba20247e96c4a7bcec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" descr="https://kvak.ru/wp-content/uploads/2019/01/sea-russia-0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643438" cy="3571876"/>
          </a:xfrm>
          <a:prstGeom prst="rect">
            <a:avLst/>
          </a:prstGeom>
          <a:noFill/>
        </p:spPr>
      </p:pic>
      <p:pic>
        <p:nvPicPr>
          <p:cNvPr id="21506" name="Picture 2" descr="https://c.wallhere.com/photos/4a/55/2592x1728_px_forests_lake_russia_Trees-1700577.jpg!d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3438" y="0"/>
            <a:ext cx="4500562" cy="3458482"/>
          </a:xfrm>
          <a:prstGeom prst="rect">
            <a:avLst/>
          </a:prstGeom>
          <a:noFill/>
        </p:spPr>
      </p:pic>
      <p:pic>
        <p:nvPicPr>
          <p:cNvPr id="7" name="Picture 18" descr="https://cdn.fishki.net/upload/post/2018/02/21/2518990/4203268ad68d586f789362d8fe71cf0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3286124"/>
            <a:ext cx="4572000" cy="3571876"/>
          </a:xfrm>
          <a:prstGeom prst="rect">
            <a:avLst/>
          </a:prstGeom>
          <a:noFill/>
        </p:spPr>
      </p:pic>
      <p:pic>
        <p:nvPicPr>
          <p:cNvPr id="21510" name="Picture 6" descr="https://www.syl.ru/misc/i/ai/370448/223266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471888" y="3357562"/>
            <a:ext cx="4672112" cy="35004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drasler.ru/wp-content/uploads/2019/06/%D0%9A%D0%BE%D1%81%D1%82%D1%8E%D0%BC-%D0%BD%D0%B0%D1%80%D0%BE%D0%B4%D0%BE%D0%B2-%D0%A0%D0%BE%D1%81%D1%81%D0%B8%D0%B8-%D0%BA%D0%B0%D0%BA-%D0%BD%D0%B0%D1%80%D0%B8%D1%81%D0%BE%D0%B2%D0%B0%D1%82%D1%8C-%D0%BF%D0%BE%D0%B4%D0%B1%D0%BE%D1%80%D0%BA%D0%B00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https://im0-tub-ru.yandex.net/i?id=b754d052d0d3710fc662394e93abb1fa-l&amp;n=1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0"/>
            <a:ext cx="4643438" cy="3143248"/>
          </a:xfrm>
          <a:prstGeom prst="rect">
            <a:avLst/>
          </a:prstGeom>
          <a:noFill/>
        </p:spPr>
      </p:pic>
      <p:pic>
        <p:nvPicPr>
          <p:cNvPr id="5" name="Picture 2" descr="https://i2.wp.com/svgvg.ru/images/1-16/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4867276" cy="3286124"/>
          </a:xfrm>
          <a:prstGeom prst="rect">
            <a:avLst/>
          </a:prstGeom>
          <a:noFill/>
        </p:spPr>
      </p:pic>
      <p:pic>
        <p:nvPicPr>
          <p:cNvPr id="6" name="Picture 2" descr="https://avatars.mds.yandex.net/get-zen_doc/1888987/pub_5d937471fc69ab00aea9fc9f_5d9377c843fdc000ae924368/scale_1200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571604" y="3214686"/>
            <a:ext cx="6000760" cy="36433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i2.wp.com/svgvg.ru/images/1-16/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im0-tub-ru.yandex.net/i?id=b754d052d0d3710fc662394e93abb1fa-l&amp;n=1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avatars.mds.yandex.net/get-zen_doc/1888987/pub_5d937471fc69ab00aea9fc9f_5d9377c843fdc000ae924368/scale_12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1151</TotalTime>
  <Words>338</Words>
  <PresentationFormat>Экран (4:3)</PresentationFormat>
  <Paragraphs>52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ACER</cp:lastModifiedBy>
  <cp:revision>21</cp:revision>
  <dcterms:created xsi:type="dcterms:W3CDTF">2021-05-28T21:52:25Z</dcterms:created>
  <dcterms:modified xsi:type="dcterms:W3CDTF">2021-05-31T15:17:26Z</dcterms:modified>
</cp:coreProperties>
</file>