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265F608-1EC4-4C0A-A0D0-B11B9B4C4970}">
          <p14:sldIdLst>
            <p14:sldId id="256"/>
            <p14:sldId id="257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Мои домашние питомцы!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Мы очень любим животных и их у нас не мало…их можно встретить в нашем доме почти на каждом шагу!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09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Лучший Друг Арчи и его сын Честер!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408647"/>
            <a:ext cx="3067784" cy="544935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95953"/>
            <a:ext cx="4538869" cy="544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30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Защитница от мышей </a:t>
            </a:r>
            <a:r>
              <a:rPr lang="ru-RU" dirty="0" err="1" smtClean="0"/>
              <a:t>Мася</a:t>
            </a:r>
            <a:r>
              <a:rPr lang="ru-RU" dirty="0" smtClean="0"/>
              <a:t> и ушастая Джуди!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97638"/>
            <a:ext cx="3816424" cy="50885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669" y="1417290"/>
            <a:ext cx="378508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42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Забавный Черепаха Паха!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79513"/>
            <a:ext cx="6480720" cy="4968553"/>
          </a:xfrm>
        </p:spPr>
      </p:pic>
    </p:spTree>
    <p:extLst>
      <p:ext uri="{BB962C8B-B14F-4D97-AF65-F5344CB8AC3E}">
        <p14:creationId xmlns:p14="http://schemas.microsoft.com/office/powerpoint/2010/main" val="3487252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Цыплята и даже утёнок!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3744416" cy="499255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84784"/>
            <a:ext cx="3834426" cy="5112568"/>
          </a:xfrm>
          <a:prstGeom prst="rect">
            <a:avLst/>
          </a:prstGeom>
        </p:spPr>
      </p:pic>
      <p:sp>
        <p:nvSpPr>
          <p:cNvPr id="10" name="Стрелка влево 9"/>
          <p:cNvSpPr/>
          <p:nvPr/>
        </p:nvSpPr>
        <p:spPr>
          <a:xfrm rot="19018511">
            <a:off x="1979830" y="2699289"/>
            <a:ext cx="5011189" cy="4980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058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животными живётся веселее!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412776"/>
            <a:ext cx="3888432" cy="5184576"/>
          </a:xfrm>
        </p:spPr>
      </p:pic>
    </p:spTree>
    <p:extLst>
      <p:ext uri="{BB962C8B-B14F-4D97-AF65-F5344CB8AC3E}">
        <p14:creationId xmlns:p14="http://schemas.microsoft.com/office/powerpoint/2010/main" val="1201903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Мои домашние питомцы!</vt:lpstr>
      <vt:lpstr>Лучший Друг Арчи и его сын Честер!</vt:lpstr>
      <vt:lpstr>Защитница от мышей Мася и ушастая Джуди!</vt:lpstr>
      <vt:lpstr>Забавный Черепаха Паха!</vt:lpstr>
      <vt:lpstr>Цыплята и даже утёнок!</vt:lpstr>
      <vt:lpstr>С животными живётся веселее!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4</cp:revision>
  <dcterms:created xsi:type="dcterms:W3CDTF">2021-04-08T16:55:46Z</dcterms:created>
  <dcterms:modified xsi:type="dcterms:W3CDTF">2021-04-08T17:34:39Z</dcterms:modified>
</cp:coreProperties>
</file>