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1" r:id="rId3"/>
    <p:sldId id="262" r:id="rId4"/>
    <p:sldId id="264" r:id="rId5"/>
    <p:sldId id="263" r:id="rId6"/>
    <p:sldId id="265" r:id="rId7"/>
    <p:sldId id="266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D069AB-4D22-4366-A343-7BF222BE024C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086EE6-B6BC-48A3-A0CB-F5CC49C5B40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086EE6-B6BC-48A3-A0CB-F5CC49C5B40F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FE0444C-1857-4D6D-AA2C-3B7724D337BC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83BE49D-9E8C-48D6-ADE3-68238423D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0444C-1857-4D6D-AA2C-3B7724D337BC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BE49D-9E8C-48D6-ADE3-68238423D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0444C-1857-4D6D-AA2C-3B7724D337BC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BE49D-9E8C-48D6-ADE3-68238423D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0444C-1857-4D6D-AA2C-3B7724D337BC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BE49D-9E8C-48D6-ADE3-68238423DE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0444C-1857-4D6D-AA2C-3B7724D337BC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BE49D-9E8C-48D6-ADE3-68238423DE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0444C-1857-4D6D-AA2C-3B7724D337BC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BE49D-9E8C-48D6-ADE3-68238423DE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0444C-1857-4D6D-AA2C-3B7724D337BC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BE49D-9E8C-48D6-ADE3-68238423D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0444C-1857-4D6D-AA2C-3B7724D337BC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BE49D-9E8C-48D6-ADE3-68238423DE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E0444C-1857-4D6D-AA2C-3B7724D337BC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BE49D-9E8C-48D6-ADE3-68238423D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AFE0444C-1857-4D6D-AA2C-3B7724D337BC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83BE49D-9E8C-48D6-ADE3-68238423D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FE0444C-1857-4D6D-AA2C-3B7724D337BC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83BE49D-9E8C-48D6-ADE3-68238423DE6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FE0444C-1857-4D6D-AA2C-3B7724D337BC}" type="datetimeFigureOut">
              <a:rPr lang="ru-RU" smtClean="0"/>
              <a:pPr/>
              <a:t>31.05.2021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83BE49D-9E8C-48D6-ADE3-68238423DE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prstTxWarp prst="textTriangle">
              <a:avLst/>
            </a:prstTxWarp>
            <a:normAutofit/>
          </a:bodyPr>
          <a:lstStyle/>
          <a:p>
            <a:r>
              <a:rPr lang="ru-RU" sz="6000" dirty="0" smtClean="0">
                <a:solidFill>
                  <a:schemeClr val="accent4"/>
                </a:solidFill>
              </a:rPr>
              <a:t>Фильтрация воды </a:t>
            </a:r>
            <a:endParaRPr lang="ru-RU" sz="6000" dirty="0">
              <a:solidFill>
                <a:schemeClr val="accent4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ds04.infourok.ru/uploads/ex/0a75/0000450c-d6b72806/img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dn.pixabay.com/photo/2013/02/18/18/33/sky-82875_128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14290"/>
            <a:ext cx="8711058" cy="55124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thumbs.dreamstime.com/b/%D0%B4%D0%B5%D1%82%D0%B8-%D0%BA%D1%83%D0%BF%D0%B0%D1%8E%D1%82-%D0%B2-%D1%80%D0%B5%D0%BA%D0%B5-%D0%BD%D0%B0-%D0%B5%D1%82%D0%BD%D0%B8%D0%B9-%D0%B5%D0%BD%D1%8C-7242874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14290"/>
            <a:ext cx="4071934" cy="2712926"/>
          </a:xfrm>
          <a:prstGeom prst="rect">
            <a:avLst/>
          </a:prstGeom>
          <a:noFill/>
        </p:spPr>
      </p:pic>
      <p:pic>
        <p:nvPicPr>
          <p:cNvPr id="19460" name="Picture 4" descr="https://avatars.mds.yandex.net/get-zen_doc/2993437/pub_5ea6c16aca32855cf8240177_5ea95f797c806053df50743f/scale_120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14810" y="214290"/>
            <a:ext cx="4572000" cy="3429000"/>
          </a:xfrm>
          <a:prstGeom prst="rect">
            <a:avLst/>
          </a:prstGeom>
          <a:noFill/>
        </p:spPr>
      </p:pic>
      <p:pic>
        <p:nvPicPr>
          <p:cNvPr id="19464" name="Picture 8" descr="https://ae01.alicdn.com/kf/HTB1RI2ZkbwrBKNjSZPcq6xpapXaM/-.jpg_q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000348"/>
            <a:ext cx="3857652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acs-nnov.ru/assets/images/news/os060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642918"/>
            <a:ext cx="8763000" cy="5543551"/>
          </a:xfrm>
          <a:prstGeom prst="rect">
            <a:avLst/>
          </a:prstGeom>
          <a:noFill/>
        </p:spPr>
      </p:pic>
      <p:sp>
        <p:nvSpPr>
          <p:cNvPr id="32772" name="AutoShape 4" descr="https://w7.pngwing.com/pngs/716/802/png-transparent-goldfish-microinsurance-goldfish-miscellaneous-seafood-insuranc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static.tildacdn.com/tild3536-6232-4761-b037-323339353736/img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1017967"/>
            <a:ext cx="7786710" cy="5840033"/>
          </a:xfrm>
          <a:prstGeom prst="rect">
            <a:avLst/>
          </a:prstGeom>
          <a:noFill/>
        </p:spPr>
      </p:pic>
      <p:pic>
        <p:nvPicPr>
          <p:cNvPr id="3" name="Picture 6" descr="https://webcomicms.net/sites/default/files/clipart/163750/red-fish-cliparts-163750-418593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72198" y="0"/>
            <a:ext cx="2709832" cy="1857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tolksnov.ru/assets/i/ai/4/2/7/i/28767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785794"/>
            <a:ext cx="9144000" cy="6090048"/>
          </a:xfrm>
          <a:prstGeom prst="rect">
            <a:avLst/>
          </a:prstGeom>
          <a:noFill/>
        </p:spPr>
      </p:pic>
      <p:pic>
        <p:nvPicPr>
          <p:cNvPr id="34820" name="Picture 4" descr="https://www.pinclipart.com/picdir/middle/563-5634570_-clipart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57950" y="0"/>
            <a:ext cx="2786050" cy="20388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www.e1.ru/news/images/new/390654/images/%D0%BC%D1%83%D1%81%D0%BE%D1%80%20%D0%B2%20%D0%BF%D1%80%D1%83%D0%B4%D1%8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777239"/>
            <a:ext cx="9144000" cy="6080761"/>
          </a:xfrm>
          <a:prstGeom prst="rect">
            <a:avLst/>
          </a:prstGeom>
          <a:noFill/>
        </p:spPr>
      </p:pic>
      <p:pic>
        <p:nvPicPr>
          <p:cNvPr id="35844" name="Picture 4" descr="https://im0-tub-ru.yandex.net/i?id=67aa849714316155d9a60f0204b7adc4&amp;n=13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215206" y="0"/>
            <a:ext cx="1928794" cy="25824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pbs.twimg.com/media/DcVnrSLV4AApcE5.jpg:large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885824"/>
            <a:ext cx="9144000" cy="5972176"/>
          </a:xfrm>
          <a:prstGeom prst="rect">
            <a:avLst/>
          </a:prstGeom>
          <a:noFill/>
        </p:spPr>
      </p:pic>
      <p:pic>
        <p:nvPicPr>
          <p:cNvPr id="37892" name="Picture 4" descr="http://cdn.onlinewebfonts.com/svg/download_73893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07468" y="1"/>
            <a:ext cx="2536532" cy="17859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im0-tub-ru.yandex.net/i?id=80923672862c935f24dabb8ebef5d81e-l&amp;n=1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43176"/>
            <a:ext cx="8143932" cy="642671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</TotalTime>
  <Words>3</Words>
  <Application>Microsoft Office PowerPoint</Application>
  <PresentationFormat>Экран (4:3)</PresentationFormat>
  <Paragraphs>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Фильтрация воды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ДС-ноутбук-5</dc:creator>
  <cp:lastModifiedBy>ДС-ноутбук-5</cp:lastModifiedBy>
  <cp:revision>5</cp:revision>
  <dcterms:created xsi:type="dcterms:W3CDTF">2021-03-16T10:09:54Z</dcterms:created>
  <dcterms:modified xsi:type="dcterms:W3CDTF">2021-05-31T10:53:29Z</dcterms:modified>
</cp:coreProperties>
</file>