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1" r:id="rId5"/>
    <p:sldId id="263" r:id="rId6"/>
    <p:sldId id="264" r:id="rId7"/>
    <p:sldId id="267" r:id="rId8"/>
    <p:sldId id="266" r:id="rId9"/>
    <p:sldId id="268" r:id="rId10"/>
    <p:sldId id="269" r:id="rId11"/>
    <p:sldId id="270" r:id="rId12"/>
    <p:sldId id="271" r:id="rId13"/>
    <p:sldId id="273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92796D-0787-4876-9C61-776733047035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9B4DE7-1EA0-4031-AE11-383F313F5C95}">
      <dgm:prSet phldrT="[Текст]" custT="1"/>
      <dgm:spPr/>
      <dgm:t>
        <a:bodyPr/>
        <a:lstStyle/>
        <a:p>
          <a:r>
            <a:rPr lang="ru-RU" sz="2000" dirty="0" smtClean="0"/>
            <a:t>переводчик</a:t>
          </a:r>
          <a:endParaRPr lang="ru-RU" sz="2000" dirty="0"/>
        </a:p>
      </dgm:t>
    </dgm:pt>
    <dgm:pt modelId="{B3CDA03B-6191-4BB0-9915-902649283D62}" type="parTrans" cxnId="{9FE0C385-3194-4CA4-9E19-F9F6D01EC48F}">
      <dgm:prSet/>
      <dgm:spPr/>
      <dgm:t>
        <a:bodyPr/>
        <a:lstStyle/>
        <a:p>
          <a:endParaRPr lang="ru-RU"/>
        </a:p>
      </dgm:t>
    </dgm:pt>
    <dgm:pt modelId="{BD93B24E-29CD-48DB-9A49-0039D9F2E85E}" type="sibTrans" cxnId="{9FE0C385-3194-4CA4-9E19-F9F6D01EC48F}">
      <dgm:prSet/>
      <dgm:spPr/>
      <dgm:t>
        <a:bodyPr/>
        <a:lstStyle/>
        <a:p>
          <a:endParaRPr lang="ru-RU" sz="1800"/>
        </a:p>
      </dgm:t>
    </dgm:pt>
    <dgm:pt modelId="{C305BE06-6802-497D-A9F7-7103A9E9AFC9}">
      <dgm:prSet phldrT="[Текст]" custT="1"/>
      <dgm:spPr/>
      <dgm:t>
        <a:bodyPr/>
        <a:lstStyle/>
        <a:p>
          <a:r>
            <a:rPr lang="ru-RU" sz="1800" dirty="0" smtClean="0"/>
            <a:t>инспектор</a:t>
          </a:r>
          <a:endParaRPr lang="ru-RU" sz="1800" dirty="0"/>
        </a:p>
      </dgm:t>
    </dgm:pt>
    <dgm:pt modelId="{CCD23CA6-331A-4EB5-8F8E-890A2E870880}" type="parTrans" cxnId="{8686F477-88A9-4E5B-B37A-7A0DA65BB0BA}">
      <dgm:prSet/>
      <dgm:spPr/>
      <dgm:t>
        <a:bodyPr/>
        <a:lstStyle/>
        <a:p>
          <a:endParaRPr lang="ru-RU"/>
        </a:p>
      </dgm:t>
    </dgm:pt>
    <dgm:pt modelId="{94BC4979-0F51-499D-840D-4F165AE9DDF6}" type="sibTrans" cxnId="{8686F477-88A9-4E5B-B37A-7A0DA65BB0BA}">
      <dgm:prSet/>
      <dgm:spPr/>
      <dgm:t>
        <a:bodyPr/>
        <a:lstStyle/>
        <a:p>
          <a:endParaRPr lang="ru-RU" sz="1800"/>
        </a:p>
      </dgm:t>
    </dgm:pt>
    <dgm:pt modelId="{9DCB3CAA-4E0C-4B34-A340-DEE1CF7A16CB}">
      <dgm:prSet phldrT="[Текст]" custT="1"/>
      <dgm:spPr/>
      <dgm:t>
        <a:bodyPr/>
        <a:lstStyle/>
        <a:p>
          <a:r>
            <a:rPr lang="ru-RU" sz="1800" dirty="0" smtClean="0"/>
            <a:t>инженер</a:t>
          </a:r>
          <a:endParaRPr lang="ru-RU" sz="1800" dirty="0"/>
        </a:p>
      </dgm:t>
    </dgm:pt>
    <dgm:pt modelId="{7503628C-6EE9-4A59-A7BF-B9B675B8D520}" type="parTrans" cxnId="{58A6F5FF-3B87-4A7E-B3C9-205319A57D40}">
      <dgm:prSet/>
      <dgm:spPr/>
      <dgm:t>
        <a:bodyPr/>
        <a:lstStyle/>
        <a:p>
          <a:endParaRPr lang="ru-RU"/>
        </a:p>
      </dgm:t>
    </dgm:pt>
    <dgm:pt modelId="{5AF8F0E4-1513-462F-8372-8228CEA06F6E}" type="sibTrans" cxnId="{58A6F5FF-3B87-4A7E-B3C9-205319A57D40}">
      <dgm:prSet/>
      <dgm:spPr/>
      <dgm:t>
        <a:bodyPr/>
        <a:lstStyle/>
        <a:p>
          <a:endParaRPr lang="ru-RU" sz="1800"/>
        </a:p>
      </dgm:t>
    </dgm:pt>
    <dgm:pt modelId="{17B31358-C6FC-4B50-A22D-7E861683CFE8}">
      <dgm:prSet phldrT="[Текст]" custT="1"/>
      <dgm:spPr/>
      <dgm:t>
        <a:bodyPr/>
        <a:lstStyle/>
        <a:p>
          <a:r>
            <a:rPr lang="ru-RU" sz="1800" dirty="0" smtClean="0"/>
            <a:t>секретарь</a:t>
          </a:r>
          <a:endParaRPr lang="ru-RU" sz="1800" dirty="0"/>
        </a:p>
      </dgm:t>
    </dgm:pt>
    <dgm:pt modelId="{F6FA9F1E-DCEC-40E7-BA8E-D1A37CF71ED6}" type="parTrans" cxnId="{23D62CF2-8A40-4864-A388-BC13FC87F041}">
      <dgm:prSet/>
      <dgm:spPr/>
      <dgm:t>
        <a:bodyPr/>
        <a:lstStyle/>
        <a:p>
          <a:endParaRPr lang="ru-RU"/>
        </a:p>
      </dgm:t>
    </dgm:pt>
    <dgm:pt modelId="{A32321A0-3532-49C8-8A29-C70D950A3B72}" type="sibTrans" cxnId="{23D62CF2-8A40-4864-A388-BC13FC87F041}">
      <dgm:prSet/>
      <dgm:spPr/>
      <dgm:t>
        <a:bodyPr/>
        <a:lstStyle/>
        <a:p>
          <a:endParaRPr lang="ru-RU" sz="1800"/>
        </a:p>
      </dgm:t>
    </dgm:pt>
    <dgm:pt modelId="{020B716B-4DD4-4CF6-82CA-112C5272A68B}">
      <dgm:prSet phldrT="[Текст]" custT="1"/>
      <dgm:spPr/>
      <dgm:t>
        <a:bodyPr/>
        <a:lstStyle/>
        <a:p>
          <a:r>
            <a:rPr lang="ru-RU" sz="1600" dirty="0" smtClean="0"/>
            <a:t>Специалист по маркетингу</a:t>
          </a:r>
          <a:endParaRPr lang="ru-RU" sz="1600" dirty="0"/>
        </a:p>
      </dgm:t>
    </dgm:pt>
    <dgm:pt modelId="{55DD4F16-5B4B-4452-9B3E-303F18966550}" type="parTrans" cxnId="{569E3D8E-52DF-4B05-BF21-B5EF40A57383}">
      <dgm:prSet/>
      <dgm:spPr/>
      <dgm:t>
        <a:bodyPr/>
        <a:lstStyle/>
        <a:p>
          <a:endParaRPr lang="ru-RU"/>
        </a:p>
      </dgm:t>
    </dgm:pt>
    <dgm:pt modelId="{6D97EE1E-4B07-4F3C-8930-A8FD65E84ACA}" type="sibTrans" cxnId="{569E3D8E-52DF-4B05-BF21-B5EF40A57383}">
      <dgm:prSet/>
      <dgm:spPr/>
      <dgm:t>
        <a:bodyPr/>
        <a:lstStyle/>
        <a:p>
          <a:endParaRPr lang="ru-RU"/>
        </a:p>
      </dgm:t>
    </dgm:pt>
    <dgm:pt modelId="{55F18932-E009-4997-BE8F-25F26A61D86D}">
      <dgm:prSet phldrT="[Текст]" custT="1"/>
      <dgm:spPr/>
      <dgm:t>
        <a:bodyPr/>
        <a:lstStyle/>
        <a:p>
          <a:r>
            <a:rPr lang="ru-RU" sz="2000" dirty="0" smtClean="0"/>
            <a:t>бухгалтер</a:t>
          </a:r>
          <a:endParaRPr lang="ru-RU" sz="2000" dirty="0"/>
        </a:p>
      </dgm:t>
    </dgm:pt>
    <dgm:pt modelId="{0C7BA272-A269-42AD-A49A-C531320EE882}" type="parTrans" cxnId="{683042F6-BE3D-4CAA-BACE-C5DF97DD9046}">
      <dgm:prSet/>
      <dgm:spPr/>
      <dgm:t>
        <a:bodyPr/>
        <a:lstStyle/>
        <a:p>
          <a:endParaRPr lang="ru-RU"/>
        </a:p>
      </dgm:t>
    </dgm:pt>
    <dgm:pt modelId="{05FA9159-16FC-4A4B-BA61-79C4FABD6E2E}" type="sibTrans" cxnId="{683042F6-BE3D-4CAA-BACE-C5DF97DD9046}">
      <dgm:prSet/>
      <dgm:spPr/>
      <dgm:t>
        <a:bodyPr/>
        <a:lstStyle/>
        <a:p>
          <a:endParaRPr lang="ru-RU"/>
        </a:p>
      </dgm:t>
    </dgm:pt>
    <dgm:pt modelId="{1EA7EC69-1B9B-4286-AE11-19AC6B5AA606}">
      <dgm:prSet phldrT="[Текст]" custT="1"/>
      <dgm:spPr/>
      <dgm:t>
        <a:bodyPr/>
        <a:lstStyle/>
        <a:p>
          <a:r>
            <a:rPr lang="ru-RU" sz="1800" dirty="0" smtClean="0"/>
            <a:t>журналист</a:t>
          </a:r>
          <a:endParaRPr lang="ru-RU" sz="1800" dirty="0"/>
        </a:p>
      </dgm:t>
    </dgm:pt>
    <dgm:pt modelId="{5B1D6E1C-4F9A-42D6-81F7-DBF14819F651}" type="parTrans" cxnId="{25E7FB5B-CFCE-4ED9-9A8D-05C5A9A94712}">
      <dgm:prSet/>
      <dgm:spPr/>
      <dgm:t>
        <a:bodyPr/>
        <a:lstStyle/>
        <a:p>
          <a:endParaRPr lang="ru-RU"/>
        </a:p>
      </dgm:t>
    </dgm:pt>
    <dgm:pt modelId="{2447858E-D5B6-42F4-8147-2CF9DEC3C94C}" type="sibTrans" cxnId="{25E7FB5B-CFCE-4ED9-9A8D-05C5A9A94712}">
      <dgm:prSet/>
      <dgm:spPr/>
      <dgm:t>
        <a:bodyPr/>
        <a:lstStyle/>
        <a:p>
          <a:endParaRPr lang="ru-RU" sz="1800"/>
        </a:p>
      </dgm:t>
    </dgm:pt>
    <dgm:pt modelId="{84203DC6-A6BF-42D4-8B0C-2D1BB6576E3A}">
      <dgm:prSet phldrT="[Текст]" custT="1"/>
      <dgm:spPr/>
      <dgm:t>
        <a:bodyPr/>
        <a:lstStyle/>
        <a:p>
          <a:r>
            <a:rPr lang="ru-RU" sz="1800" dirty="0" smtClean="0"/>
            <a:t>редактор</a:t>
          </a:r>
          <a:endParaRPr lang="ru-RU" sz="1800" dirty="0"/>
        </a:p>
      </dgm:t>
    </dgm:pt>
    <dgm:pt modelId="{F040AC9E-C6BB-4AA1-87F4-B8DC91813B0C}" type="parTrans" cxnId="{3EA82074-8482-4534-871F-A01CB4ADDD5D}">
      <dgm:prSet/>
      <dgm:spPr/>
      <dgm:t>
        <a:bodyPr/>
        <a:lstStyle/>
        <a:p>
          <a:endParaRPr lang="ru-RU"/>
        </a:p>
      </dgm:t>
    </dgm:pt>
    <dgm:pt modelId="{0BD3188D-5F81-453D-A095-40BB4605E1B5}" type="sibTrans" cxnId="{3EA82074-8482-4534-871F-A01CB4ADDD5D}">
      <dgm:prSet/>
      <dgm:spPr/>
      <dgm:t>
        <a:bodyPr/>
        <a:lstStyle/>
        <a:p>
          <a:endParaRPr lang="ru-RU" sz="1800"/>
        </a:p>
      </dgm:t>
    </dgm:pt>
    <dgm:pt modelId="{3CDA28E8-3D2D-446F-86C9-13ACAE661039}">
      <dgm:prSet phldrT="[Текст]" custT="1"/>
      <dgm:spPr/>
      <dgm:t>
        <a:bodyPr/>
        <a:lstStyle/>
        <a:p>
          <a:r>
            <a:rPr lang="ru-RU" sz="1800" dirty="0" smtClean="0"/>
            <a:t>программист</a:t>
          </a:r>
          <a:endParaRPr lang="ru-RU" sz="1800" dirty="0"/>
        </a:p>
      </dgm:t>
    </dgm:pt>
    <dgm:pt modelId="{A13DBFB4-FC1B-4F1C-B0B1-DA2C261B33FD}" type="parTrans" cxnId="{ECB69ED5-2225-4787-AFD4-566C8F6FCB8C}">
      <dgm:prSet/>
      <dgm:spPr/>
      <dgm:t>
        <a:bodyPr/>
        <a:lstStyle/>
        <a:p>
          <a:endParaRPr lang="ru-RU"/>
        </a:p>
      </dgm:t>
    </dgm:pt>
    <dgm:pt modelId="{527A2F71-E7B8-48C8-A7BE-3785F107048F}" type="sibTrans" cxnId="{ECB69ED5-2225-4787-AFD4-566C8F6FCB8C}">
      <dgm:prSet/>
      <dgm:spPr/>
      <dgm:t>
        <a:bodyPr/>
        <a:lstStyle/>
        <a:p>
          <a:endParaRPr lang="ru-RU" sz="1800"/>
        </a:p>
      </dgm:t>
    </dgm:pt>
    <dgm:pt modelId="{824069C4-9C4B-44DD-AB71-090AFDE14019}">
      <dgm:prSet phldrT="[Текст]" custT="1"/>
      <dgm:spPr/>
      <dgm:t>
        <a:bodyPr/>
        <a:lstStyle/>
        <a:p>
          <a:r>
            <a:rPr lang="ru-RU" sz="1800" dirty="0" smtClean="0"/>
            <a:t>экономист</a:t>
          </a:r>
          <a:endParaRPr lang="ru-RU" sz="1800" dirty="0"/>
        </a:p>
      </dgm:t>
    </dgm:pt>
    <dgm:pt modelId="{FA6640FE-FF08-4B5D-BD7A-ECF55CA9CD12}" type="parTrans" cxnId="{2F291367-5C27-4344-B2E5-C57B62947AE4}">
      <dgm:prSet/>
      <dgm:spPr/>
      <dgm:t>
        <a:bodyPr/>
        <a:lstStyle/>
        <a:p>
          <a:endParaRPr lang="ru-RU"/>
        </a:p>
      </dgm:t>
    </dgm:pt>
    <dgm:pt modelId="{DBE28943-552F-4434-8768-EA23CF6074F1}" type="sibTrans" cxnId="{2F291367-5C27-4344-B2E5-C57B62947AE4}">
      <dgm:prSet/>
      <dgm:spPr/>
      <dgm:t>
        <a:bodyPr/>
        <a:lstStyle/>
        <a:p>
          <a:endParaRPr lang="ru-RU" sz="1800"/>
        </a:p>
      </dgm:t>
    </dgm:pt>
    <dgm:pt modelId="{92FC723E-DCBD-4FEB-A8E8-B1EADCAC8564}" type="pres">
      <dgm:prSet presAssocID="{7992796D-0787-4876-9C61-77673304703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EE71DE-F2A3-4EEE-9E14-FEAC66B9D5AF}" type="pres">
      <dgm:prSet presAssocID="{1B9B4DE7-1EA0-4031-AE11-383F313F5C95}" presName="node" presStyleLbl="node1" presStyleIdx="0" presStyleCnt="10" custScaleX="1691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3B8DD-D5A7-4F9B-97F2-98C86678257B}" type="pres">
      <dgm:prSet presAssocID="{1B9B4DE7-1EA0-4031-AE11-383F313F5C95}" presName="spNode" presStyleCnt="0"/>
      <dgm:spPr/>
    </dgm:pt>
    <dgm:pt modelId="{CA1D4537-C030-42AE-A9A3-43523CA9B7D7}" type="pres">
      <dgm:prSet presAssocID="{BD93B24E-29CD-48DB-9A49-0039D9F2E85E}" presName="sibTrans" presStyleLbl="sibTrans1D1" presStyleIdx="0" presStyleCnt="10"/>
      <dgm:spPr/>
      <dgm:t>
        <a:bodyPr/>
        <a:lstStyle/>
        <a:p>
          <a:endParaRPr lang="ru-RU"/>
        </a:p>
      </dgm:t>
    </dgm:pt>
    <dgm:pt modelId="{6413B12C-0FC7-4A65-A5B3-56D9347D3F0D}" type="pres">
      <dgm:prSet presAssocID="{1EA7EC69-1B9B-4286-AE11-19AC6B5AA606}" presName="node" presStyleLbl="node1" presStyleIdx="1" presStyleCnt="10" custScaleX="134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44B6EA-8D07-491E-A5B0-F6434ECB9883}" type="pres">
      <dgm:prSet presAssocID="{1EA7EC69-1B9B-4286-AE11-19AC6B5AA606}" presName="spNode" presStyleCnt="0"/>
      <dgm:spPr/>
    </dgm:pt>
    <dgm:pt modelId="{94DD3C79-82AC-4B91-950B-F6963D3E9F54}" type="pres">
      <dgm:prSet presAssocID="{2447858E-D5B6-42F4-8147-2CF9DEC3C94C}" presName="sibTrans" presStyleLbl="sibTrans1D1" presStyleIdx="1" presStyleCnt="10"/>
      <dgm:spPr/>
      <dgm:t>
        <a:bodyPr/>
        <a:lstStyle/>
        <a:p>
          <a:endParaRPr lang="ru-RU"/>
        </a:p>
      </dgm:t>
    </dgm:pt>
    <dgm:pt modelId="{E8935B2F-A9C3-42CD-BF2D-D72DC9EDAB10}" type="pres">
      <dgm:prSet presAssocID="{84203DC6-A6BF-42D4-8B0C-2D1BB6576E3A}" presName="node" presStyleLbl="node1" presStyleIdx="2" presStyleCnt="10" custScaleX="176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043D2-7FEA-4780-B801-9CF7B03B8EDA}" type="pres">
      <dgm:prSet presAssocID="{84203DC6-A6BF-42D4-8B0C-2D1BB6576E3A}" presName="spNode" presStyleCnt="0"/>
      <dgm:spPr/>
    </dgm:pt>
    <dgm:pt modelId="{B7D8B768-B2D8-4A4B-AF06-0815DBE3B216}" type="pres">
      <dgm:prSet presAssocID="{0BD3188D-5F81-453D-A095-40BB4605E1B5}" presName="sibTrans" presStyleLbl="sibTrans1D1" presStyleIdx="2" presStyleCnt="10"/>
      <dgm:spPr/>
      <dgm:t>
        <a:bodyPr/>
        <a:lstStyle/>
        <a:p>
          <a:endParaRPr lang="ru-RU"/>
        </a:p>
      </dgm:t>
    </dgm:pt>
    <dgm:pt modelId="{9C195698-97DA-4AC9-B9F2-8602DE4BFC7E}" type="pres">
      <dgm:prSet presAssocID="{3CDA28E8-3D2D-446F-86C9-13ACAE661039}" presName="node" presStyleLbl="node1" presStyleIdx="3" presStyleCnt="10" custScaleX="180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35C99-1564-4AD2-8556-0FE2609CD129}" type="pres">
      <dgm:prSet presAssocID="{3CDA28E8-3D2D-446F-86C9-13ACAE661039}" presName="spNode" presStyleCnt="0"/>
      <dgm:spPr/>
    </dgm:pt>
    <dgm:pt modelId="{B2FB20FE-F303-4D65-81D2-57CEA44C5663}" type="pres">
      <dgm:prSet presAssocID="{527A2F71-E7B8-48C8-A7BE-3785F107048F}" presName="sibTrans" presStyleLbl="sibTrans1D1" presStyleIdx="3" presStyleCnt="10"/>
      <dgm:spPr/>
      <dgm:t>
        <a:bodyPr/>
        <a:lstStyle/>
        <a:p>
          <a:endParaRPr lang="ru-RU"/>
        </a:p>
      </dgm:t>
    </dgm:pt>
    <dgm:pt modelId="{82029C45-6280-4A74-B167-728E8033B5ED}" type="pres">
      <dgm:prSet presAssocID="{824069C4-9C4B-44DD-AB71-090AFDE14019}" presName="node" presStyleLbl="node1" presStyleIdx="4" presStyleCnt="10" custScaleX="173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E3DF6-07F6-4020-B647-6A6BC2789595}" type="pres">
      <dgm:prSet presAssocID="{824069C4-9C4B-44DD-AB71-090AFDE14019}" presName="spNode" presStyleCnt="0"/>
      <dgm:spPr/>
    </dgm:pt>
    <dgm:pt modelId="{3E064922-4EA8-4396-B806-4AF6492ED017}" type="pres">
      <dgm:prSet presAssocID="{DBE28943-552F-4434-8768-EA23CF6074F1}" presName="sibTrans" presStyleLbl="sibTrans1D1" presStyleIdx="4" presStyleCnt="10"/>
      <dgm:spPr/>
      <dgm:t>
        <a:bodyPr/>
        <a:lstStyle/>
        <a:p>
          <a:endParaRPr lang="ru-RU"/>
        </a:p>
      </dgm:t>
    </dgm:pt>
    <dgm:pt modelId="{1B0B5A36-1720-4F3E-981A-0F4EA5B0D314}" type="pres">
      <dgm:prSet presAssocID="{55F18932-E009-4997-BE8F-25F26A61D86D}" presName="node" presStyleLbl="node1" presStyleIdx="5" presStyleCnt="10" custScaleX="158530" custRadScaleRad="98033" custRadScaleInc="-11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E9CC9-A6F6-4184-8846-4A81899D060F}" type="pres">
      <dgm:prSet presAssocID="{55F18932-E009-4997-BE8F-25F26A61D86D}" presName="spNode" presStyleCnt="0"/>
      <dgm:spPr/>
    </dgm:pt>
    <dgm:pt modelId="{86AA712F-47CE-4199-B258-36458EA0B432}" type="pres">
      <dgm:prSet presAssocID="{05FA9159-16FC-4A4B-BA61-79C4FABD6E2E}" presName="sibTrans" presStyleLbl="sibTrans1D1" presStyleIdx="5" presStyleCnt="10"/>
      <dgm:spPr/>
      <dgm:t>
        <a:bodyPr/>
        <a:lstStyle/>
        <a:p>
          <a:endParaRPr lang="ru-RU"/>
        </a:p>
      </dgm:t>
    </dgm:pt>
    <dgm:pt modelId="{E5DAF8DC-EE6A-46E1-9EDF-9A1BFCD1F9C0}" type="pres">
      <dgm:prSet presAssocID="{C305BE06-6802-497D-A9F7-7103A9E9AFC9}" presName="node" presStyleLbl="node1" presStyleIdx="6" presStyleCnt="10" custScaleX="1607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A1B2A-622D-44F8-97C6-AAB448A22A34}" type="pres">
      <dgm:prSet presAssocID="{C305BE06-6802-497D-A9F7-7103A9E9AFC9}" presName="spNode" presStyleCnt="0"/>
      <dgm:spPr/>
    </dgm:pt>
    <dgm:pt modelId="{49EE9862-2FBC-4E24-AA43-7696A82461D6}" type="pres">
      <dgm:prSet presAssocID="{94BC4979-0F51-499D-840D-4F165AE9DDF6}" presName="sibTrans" presStyleLbl="sibTrans1D1" presStyleIdx="6" presStyleCnt="10"/>
      <dgm:spPr/>
      <dgm:t>
        <a:bodyPr/>
        <a:lstStyle/>
        <a:p>
          <a:endParaRPr lang="ru-RU"/>
        </a:p>
      </dgm:t>
    </dgm:pt>
    <dgm:pt modelId="{E48EF6BC-C440-4340-8C4F-DA0E71AC472E}" type="pres">
      <dgm:prSet presAssocID="{9DCB3CAA-4E0C-4B34-A340-DEE1CF7A16CB}" presName="node" presStyleLbl="node1" presStyleIdx="7" presStyleCnt="10" custScaleX="202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59769-6597-4755-843D-8B504A07A190}" type="pres">
      <dgm:prSet presAssocID="{9DCB3CAA-4E0C-4B34-A340-DEE1CF7A16CB}" presName="spNode" presStyleCnt="0"/>
      <dgm:spPr/>
    </dgm:pt>
    <dgm:pt modelId="{4E155D6C-E252-40D1-B557-89D23C2BF074}" type="pres">
      <dgm:prSet presAssocID="{5AF8F0E4-1513-462F-8372-8228CEA06F6E}" presName="sibTrans" presStyleLbl="sibTrans1D1" presStyleIdx="7" presStyleCnt="10"/>
      <dgm:spPr/>
      <dgm:t>
        <a:bodyPr/>
        <a:lstStyle/>
        <a:p>
          <a:endParaRPr lang="ru-RU"/>
        </a:p>
      </dgm:t>
    </dgm:pt>
    <dgm:pt modelId="{075E4AEC-9B64-4745-8327-E3B94375D8FB}" type="pres">
      <dgm:prSet presAssocID="{17B31358-C6FC-4B50-A22D-7E861683CFE8}" presName="node" presStyleLbl="node1" presStyleIdx="8" presStyleCnt="10" custScaleX="2074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9C96AF-D72F-4135-99BB-AC1E63EB17F9}" type="pres">
      <dgm:prSet presAssocID="{17B31358-C6FC-4B50-A22D-7E861683CFE8}" presName="spNode" presStyleCnt="0"/>
      <dgm:spPr/>
    </dgm:pt>
    <dgm:pt modelId="{A714E22C-F917-4165-8ABB-5FB33CB9CA81}" type="pres">
      <dgm:prSet presAssocID="{A32321A0-3532-49C8-8A29-C70D950A3B72}" presName="sibTrans" presStyleLbl="sibTrans1D1" presStyleIdx="8" presStyleCnt="10"/>
      <dgm:spPr/>
      <dgm:t>
        <a:bodyPr/>
        <a:lstStyle/>
        <a:p>
          <a:endParaRPr lang="ru-RU"/>
        </a:p>
      </dgm:t>
    </dgm:pt>
    <dgm:pt modelId="{56C238F8-B4B7-41FE-BC89-A1E712377A83}" type="pres">
      <dgm:prSet presAssocID="{020B716B-4DD4-4CF6-82CA-112C5272A68B}" presName="node" presStyleLbl="node1" presStyleIdx="9" presStyleCnt="10" custScaleX="168410" custScaleY="138594" custRadScaleRad="100785" custRadScaleInc="-182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F311E-C130-4B16-80B2-8EF26BD7EDA7}" type="pres">
      <dgm:prSet presAssocID="{020B716B-4DD4-4CF6-82CA-112C5272A68B}" presName="spNode" presStyleCnt="0"/>
      <dgm:spPr/>
    </dgm:pt>
    <dgm:pt modelId="{5505592E-CCB1-4060-86F4-BB570D410127}" type="pres">
      <dgm:prSet presAssocID="{6D97EE1E-4B07-4F3C-8930-A8FD65E84ACA}" presName="sibTrans" presStyleLbl="sibTrans1D1" presStyleIdx="9" presStyleCnt="10"/>
      <dgm:spPr/>
      <dgm:t>
        <a:bodyPr/>
        <a:lstStyle/>
        <a:p>
          <a:endParaRPr lang="ru-RU"/>
        </a:p>
      </dgm:t>
    </dgm:pt>
  </dgm:ptLst>
  <dgm:cxnLst>
    <dgm:cxn modelId="{58A6F5FF-3B87-4A7E-B3C9-205319A57D40}" srcId="{7992796D-0787-4876-9C61-776733047035}" destId="{9DCB3CAA-4E0C-4B34-A340-DEE1CF7A16CB}" srcOrd="7" destOrd="0" parTransId="{7503628C-6EE9-4A59-A7BF-B9B675B8D520}" sibTransId="{5AF8F0E4-1513-462F-8372-8228CEA06F6E}"/>
    <dgm:cxn modelId="{345B9A01-E45C-42F0-8857-35077103CAB9}" type="presOf" srcId="{7992796D-0787-4876-9C61-776733047035}" destId="{92FC723E-DCBD-4FEB-A8E8-B1EADCAC8564}" srcOrd="0" destOrd="0" presId="urn:microsoft.com/office/officeart/2005/8/layout/cycle6"/>
    <dgm:cxn modelId="{F0BE34AA-E9A0-4937-9D49-BA5BD80A6110}" type="presOf" srcId="{05FA9159-16FC-4A4B-BA61-79C4FABD6E2E}" destId="{86AA712F-47CE-4199-B258-36458EA0B432}" srcOrd="0" destOrd="0" presId="urn:microsoft.com/office/officeart/2005/8/layout/cycle6"/>
    <dgm:cxn modelId="{2F291367-5C27-4344-B2E5-C57B62947AE4}" srcId="{7992796D-0787-4876-9C61-776733047035}" destId="{824069C4-9C4B-44DD-AB71-090AFDE14019}" srcOrd="4" destOrd="0" parTransId="{FA6640FE-FF08-4B5D-BD7A-ECF55CA9CD12}" sibTransId="{DBE28943-552F-4434-8768-EA23CF6074F1}"/>
    <dgm:cxn modelId="{F1AEAC42-E5FC-4B0A-BE92-5B04A99A132A}" type="presOf" srcId="{6D97EE1E-4B07-4F3C-8930-A8FD65E84ACA}" destId="{5505592E-CCB1-4060-86F4-BB570D410127}" srcOrd="0" destOrd="0" presId="urn:microsoft.com/office/officeart/2005/8/layout/cycle6"/>
    <dgm:cxn modelId="{ECB69ED5-2225-4787-AFD4-566C8F6FCB8C}" srcId="{7992796D-0787-4876-9C61-776733047035}" destId="{3CDA28E8-3D2D-446F-86C9-13ACAE661039}" srcOrd="3" destOrd="0" parTransId="{A13DBFB4-FC1B-4F1C-B0B1-DA2C261B33FD}" sibTransId="{527A2F71-E7B8-48C8-A7BE-3785F107048F}"/>
    <dgm:cxn modelId="{028A0DAB-C82C-4363-988B-57E94B4032FF}" type="presOf" srcId="{1EA7EC69-1B9B-4286-AE11-19AC6B5AA606}" destId="{6413B12C-0FC7-4A65-A5B3-56D9347D3F0D}" srcOrd="0" destOrd="0" presId="urn:microsoft.com/office/officeart/2005/8/layout/cycle6"/>
    <dgm:cxn modelId="{B405A7E2-EE53-4C9C-AC96-D1FFB417E5FC}" type="presOf" srcId="{DBE28943-552F-4434-8768-EA23CF6074F1}" destId="{3E064922-4EA8-4396-B806-4AF6492ED017}" srcOrd="0" destOrd="0" presId="urn:microsoft.com/office/officeart/2005/8/layout/cycle6"/>
    <dgm:cxn modelId="{79BE789B-47F5-496E-AB22-FD0BD10BA123}" type="presOf" srcId="{020B716B-4DD4-4CF6-82CA-112C5272A68B}" destId="{56C238F8-B4B7-41FE-BC89-A1E712377A83}" srcOrd="0" destOrd="0" presId="urn:microsoft.com/office/officeart/2005/8/layout/cycle6"/>
    <dgm:cxn modelId="{569E3D8E-52DF-4B05-BF21-B5EF40A57383}" srcId="{7992796D-0787-4876-9C61-776733047035}" destId="{020B716B-4DD4-4CF6-82CA-112C5272A68B}" srcOrd="9" destOrd="0" parTransId="{55DD4F16-5B4B-4452-9B3E-303F18966550}" sibTransId="{6D97EE1E-4B07-4F3C-8930-A8FD65E84ACA}"/>
    <dgm:cxn modelId="{9FE0C385-3194-4CA4-9E19-F9F6D01EC48F}" srcId="{7992796D-0787-4876-9C61-776733047035}" destId="{1B9B4DE7-1EA0-4031-AE11-383F313F5C95}" srcOrd="0" destOrd="0" parTransId="{B3CDA03B-6191-4BB0-9915-902649283D62}" sibTransId="{BD93B24E-29CD-48DB-9A49-0039D9F2E85E}"/>
    <dgm:cxn modelId="{BABBD39E-5201-4D1E-9BF7-98FEEC93FEED}" type="presOf" srcId="{0BD3188D-5F81-453D-A095-40BB4605E1B5}" destId="{B7D8B768-B2D8-4A4B-AF06-0815DBE3B216}" srcOrd="0" destOrd="0" presId="urn:microsoft.com/office/officeart/2005/8/layout/cycle6"/>
    <dgm:cxn modelId="{EE65077A-20C8-404F-AAA9-6D5108E63BED}" type="presOf" srcId="{1B9B4DE7-1EA0-4031-AE11-383F313F5C95}" destId="{E9EE71DE-F2A3-4EEE-9E14-FEAC66B9D5AF}" srcOrd="0" destOrd="0" presId="urn:microsoft.com/office/officeart/2005/8/layout/cycle6"/>
    <dgm:cxn modelId="{29AE2533-0CE5-4062-AE93-2053B37140D7}" type="presOf" srcId="{527A2F71-E7B8-48C8-A7BE-3785F107048F}" destId="{B2FB20FE-F303-4D65-81D2-57CEA44C5663}" srcOrd="0" destOrd="0" presId="urn:microsoft.com/office/officeart/2005/8/layout/cycle6"/>
    <dgm:cxn modelId="{11FC29AE-0D59-4D00-9945-3F3C46644037}" type="presOf" srcId="{17B31358-C6FC-4B50-A22D-7E861683CFE8}" destId="{075E4AEC-9B64-4745-8327-E3B94375D8FB}" srcOrd="0" destOrd="0" presId="urn:microsoft.com/office/officeart/2005/8/layout/cycle6"/>
    <dgm:cxn modelId="{0807F2BB-7A02-4A5B-8A6B-8F8B9BBCE37F}" type="presOf" srcId="{C305BE06-6802-497D-A9F7-7103A9E9AFC9}" destId="{E5DAF8DC-EE6A-46E1-9EDF-9A1BFCD1F9C0}" srcOrd="0" destOrd="0" presId="urn:microsoft.com/office/officeart/2005/8/layout/cycle6"/>
    <dgm:cxn modelId="{EA213873-3818-4F2C-BC86-4AA33DF62BF4}" type="presOf" srcId="{A32321A0-3532-49C8-8A29-C70D950A3B72}" destId="{A714E22C-F917-4165-8ABB-5FB33CB9CA81}" srcOrd="0" destOrd="0" presId="urn:microsoft.com/office/officeart/2005/8/layout/cycle6"/>
    <dgm:cxn modelId="{3EA82074-8482-4534-871F-A01CB4ADDD5D}" srcId="{7992796D-0787-4876-9C61-776733047035}" destId="{84203DC6-A6BF-42D4-8B0C-2D1BB6576E3A}" srcOrd="2" destOrd="0" parTransId="{F040AC9E-C6BB-4AA1-87F4-B8DC91813B0C}" sibTransId="{0BD3188D-5F81-453D-A095-40BB4605E1B5}"/>
    <dgm:cxn modelId="{23D62CF2-8A40-4864-A388-BC13FC87F041}" srcId="{7992796D-0787-4876-9C61-776733047035}" destId="{17B31358-C6FC-4B50-A22D-7E861683CFE8}" srcOrd="8" destOrd="0" parTransId="{F6FA9F1E-DCEC-40E7-BA8E-D1A37CF71ED6}" sibTransId="{A32321A0-3532-49C8-8A29-C70D950A3B72}"/>
    <dgm:cxn modelId="{D7A27CDD-36C0-415F-9E00-2FFA04BF4DB8}" type="presOf" srcId="{3CDA28E8-3D2D-446F-86C9-13ACAE661039}" destId="{9C195698-97DA-4AC9-B9F2-8602DE4BFC7E}" srcOrd="0" destOrd="0" presId="urn:microsoft.com/office/officeart/2005/8/layout/cycle6"/>
    <dgm:cxn modelId="{B3F8E46B-CAF4-4ED8-9DB4-4A99B137D7E9}" type="presOf" srcId="{BD93B24E-29CD-48DB-9A49-0039D9F2E85E}" destId="{CA1D4537-C030-42AE-A9A3-43523CA9B7D7}" srcOrd="0" destOrd="0" presId="urn:microsoft.com/office/officeart/2005/8/layout/cycle6"/>
    <dgm:cxn modelId="{EAA0635A-AC30-4365-8CC5-DA69D1D9218F}" type="presOf" srcId="{94BC4979-0F51-499D-840D-4F165AE9DDF6}" destId="{49EE9862-2FBC-4E24-AA43-7696A82461D6}" srcOrd="0" destOrd="0" presId="urn:microsoft.com/office/officeart/2005/8/layout/cycle6"/>
    <dgm:cxn modelId="{683042F6-BE3D-4CAA-BACE-C5DF97DD9046}" srcId="{7992796D-0787-4876-9C61-776733047035}" destId="{55F18932-E009-4997-BE8F-25F26A61D86D}" srcOrd="5" destOrd="0" parTransId="{0C7BA272-A269-42AD-A49A-C531320EE882}" sibTransId="{05FA9159-16FC-4A4B-BA61-79C4FABD6E2E}"/>
    <dgm:cxn modelId="{25E7FB5B-CFCE-4ED9-9A8D-05C5A9A94712}" srcId="{7992796D-0787-4876-9C61-776733047035}" destId="{1EA7EC69-1B9B-4286-AE11-19AC6B5AA606}" srcOrd="1" destOrd="0" parTransId="{5B1D6E1C-4F9A-42D6-81F7-DBF14819F651}" sibTransId="{2447858E-D5B6-42F4-8147-2CF9DEC3C94C}"/>
    <dgm:cxn modelId="{0AFF988E-7FD0-492D-B601-69CCB8AAAB70}" type="presOf" srcId="{9DCB3CAA-4E0C-4B34-A340-DEE1CF7A16CB}" destId="{E48EF6BC-C440-4340-8C4F-DA0E71AC472E}" srcOrd="0" destOrd="0" presId="urn:microsoft.com/office/officeart/2005/8/layout/cycle6"/>
    <dgm:cxn modelId="{8686F477-88A9-4E5B-B37A-7A0DA65BB0BA}" srcId="{7992796D-0787-4876-9C61-776733047035}" destId="{C305BE06-6802-497D-A9F7-7103A9E9AFC9}" srcOrd="6" destOrd="0" parTransId="{CCD23CA6-331A-4EB5-8F8E-890A2E870880}" sibTransId="{94BC4979-0F51-499D-840D-4F165AE9DDF6}"/>
    <dgm:cxn modelId="{044EBB43-E21A-4D31-9C2E-D1BE73C09D29}" type="presOf" srcId="{55F18932-E009-4997-BE8F-25F26A61D86D}" destId="{1B0B5A36-1720-4F3E-981A-0F4EA5B0D314}" srcOrd="0" destOrd="0" presId="urn:microsoft.com/office/officeart/2005/8/layout/cycle6"/>
    <dgm:cxn modelId="{FF04D036-67C3-4844-B9E5-8E829A037916}" type="presOf" srcId="{2447858E-D5B6-42F4-8147-2CF9DEC3C94C}" destId="{94DD3C79-82AC-4B91-950B-F6963D3E9F54}" srcOrd="0" destOrd="0" presId="urn:microsoft.com/office/officeart/2005/8/layout/cycle6"/>
    <dgm:cxn modelId="{A1E45D3F-51D8-4736-8727-9FFFAA745423}" type="presOf" srcId="{5AF8F0E4-1513-462F-8372-8228CEA06F6E}" destId="{4E155D6C-E252-40D1-B557-89D23C2BF074}" srcOrd="0" destOrd="0" presId="urn:microsoft.com/office/officeart/2005/8/layout/cycle6"/>
    <dgm:cxn modelId="{FDC3F08E-C921-4DA5-8978-1C37AF8F828E}" type="presOf" srcId="{824069C4-9C4B-44DD-AB71-090AFDE14019}" destId="{82029C45-6280-4A74-B167-728E8033B5ED}" srcOrd="0" destOrd="0" presId="urn:microsoft.com/office/officeart/2005/8/layout/cycle6"/>
    <dgm:cxn modelId="{2036F4BB-4C3C-4AF5-BAC2-7469F4C94265}" type="presOf" srcId="{84203DC6-A6BF-42D4-8B0C-2D1BB6576E3A}" destId="{E8935B2F-A9C3-42CD-BF2D-D72DC9EDAB10}" srcOrd="0" destOrd="0" presId="urn:microsoft.com/office/officeart/2005/8/layout/cycle6"/>
    <dgm:cxn modelId="{AD8DBF8A-B754-4862-A2C0-9BEF2F6F67D0}" type="presParOf" srcId="{92FC723E-DCBD-4FEB-A8E8-B1EADCAC8564}" destId="{E9EE71DE-F2A3-4EEE-9E14-FEAC66B9D5AF}" srcOrd="0" destOrd="0" presId="urn:microsoft.com/office/officeart/2005/8/layout/cycle6"/>
    <dgm:cxn modelId="{E7F7C989-CDBD-4219-BB1F-B8D84C90A429}" type="presParOf" srcId="{92FC723E-DCBD-4FEB-A8E8-B1EADCAC8564}" destId="{2713B8DD-D5A7-4F9B-97F2-98C86678257B}" srcOrd="1" destOrd="0" presId="urn:microsoft.com/office/officeart/2005/8/layout/cycle6"/>
    <dgm:cxn modelId="{F7B971EB-2D91-4506-AF9E-EAD49BE4FBB0}" type="presParOf" srcId="{92FC723E-DCBD-4FEB-A8E8-B1EADCAC8564}" destId="{CA1D4537-C030-42AE-A9A3-43523CA9B7D7}" srcOrd="2" destOrd="0" presId="urn:microsoft.com/office/officeart/2005/8/layout/cycle6"/>
    <dgm:cxn modelId="{1F9E45B3-1D43-4A71-B0D6-6C5287558423}" type="presParOf" srcId="{92FC723E-DCBD-4FEB-A8E8-B1EADCAC8564}" destId="{6413B12C-0FC7-4A65-A5B3-56D9347D3F0D}" srcOrd="3" destOrd="0" presId="urn:microsoft.com/office/officeart/2005/8/layout/cycle6"/>
    <dgm:cxn modelId="{B107F30D-1E30-4157-8B9A-E431EC62DB6F}" type="presParOf" srcId="{92FC723E-DCBD-4FEB-A8E8-B1EADCAC8564}" destId="{8A44B6EA-8D07-491E-A5B0-F6434ECB9883}" srcOrd="4" destOrd="0" presId="urn:microsoft.com/office/officeart/2005/8/layout/cycle6"/>
    <dgm:cxn modelId="{82CC0FBC-F805-4444-A981-031B3D197BA8}" type="presParOf" srcId="{92FC723E-DCBD-4FEB-A8E8-B1EADCAC8564}" destId="{94DD3C79-82AC-4B91-950B-F6963D3E9F54}" srcOrd="5" destOrd="0" presId="urn:microsoft.com/office/officeart/2005/8/layout/cycle6"/>
    <dgm:cxn modelId="{04A55332-0641-4167-A2C4-E0D61F931E7C}" type="presParOf" srcId="{92FC723E-DCBD-4FEB-A8E8-B1EADCAC8564}" destId="{E8935B2F-A9C3-42CD-BF2D-D72DC9EDAB10}" srcOrd="6" destOrd="0" presId="urn:microsoft.com/office/officeart/2005/8/layout/cycle6"/>
    <dgm:cxn modelId="{94720403-A013-43CB-BEF7-00B043848FE9}" type="presParOf" srcId="{92FC723E-DCBD-4FEB-A8E8-B1EADCAC8564}" destId="{8D9043D2-7FEA-4780-B801-9CF7B03B8EDA}" srcOrd="7" destOrd="0" presId="urn:microsoft.com/office/officeart/2005/8/layout/cycle6"/>
    <dgm:cxn modelId="{0288E621-0AE6-41EF-AB08-CBB263844DFA}" type="presParOf" srcId="{92FC723E-DCBD-4FEB-A8E8-B1EADCAC8564}" destId="{B7D8B768-B2D8-4A4B-AF06-0815DBE3B216}" srcOrd="8" destOrd="0" presId="urn:microsoft.com/office/officeart/2005/8/layout/cycle6"/>
    <dgm:cxn modelId="{D2D239A7-0F43-4D5F-BA44-7533E3147F3B}" type="presParOf" srcId="{92FC723E-DCBD-4FEB-A8E8-B1EADCAC8564}" destId="{9C195698-97DA-4AC9-B9F2-8602DE4BFC7E}" srcOrd="9" destOrd="0" presId="urn:microsoft.com/office/officeart/2005/8/layout/cycle6"/>
    <dgm:cxn modelId="{07AC4692-EDE2-4589-B05B-B2D132753663}" type="presParOf" srcId="{92FC723E-DCBD-4FEB-A8E8-B1EADCAC8564}" destId="{56A35C99-1564-4AD2-8556-0FE2609CD129}" srcOrd="10" destOrd="0" presId="urn:microsoft.com/office/officeart/2005/8/layout/cycle6"/>
    <dgm:cxn modelId="{69E68B5D-4D64-4C36-AEA5-9874EDB3ABE0}" type="presParOf" srcId="{92FC723E-DCBD-4FEB-A8E8-B1EADCAC8564}" destId="{B2FB20FE-F303-4D65-81D2-57CEA44C5663}" srcOrd="11" destOrd="0" presId="urn:microsoft.com/office/officeart/2005/8/layout/cycle6"/>
    <dgm:cxn modelId="{CD666158-AA45-4517-B4A3-24CA1622F41D}" type="presParOf" srcId="{92FC723E-DCBD-4FEB-A8E8-B1EADCAC8564}" destId="{82029C45-6280-4A74-B167-728E8033B5ED}" srcOrd="12" destOrd="0" presId="urn:microsoft.com/office/officeart/2005/8/layout/cycle6"/>
    <dgm:cxn modelId="{F7017FDF-4B03-4CAD-95D0-64F5D03B494C}" type="presParOf" srcId="{92FC723E-DCBD-4FEB-A8E8-B1EADCAC8564}" destId="{705E3DF6-07F6-4020-B647-6A6BC2789595}" srcOrd="13" destOrd="0" presId="urn:microsoft.com/office/officeart/2005/8/layout/cycle6"/>
    <dgm:cxn modelId="{C61DFF7E-6B7D-4244-BC81-6676C70A3040}" type="presParOf" srcId="{92FC723E-DCBD-4FEB-A8E8-B1EADCAC8564}" destId="{3E064922-4EA8-4396-B806-4AF6492ED017}" srcOrd="14" destOrd="0" presId="urn:microsoft.com/office/officeart/2005/8/layout/cycle6"/>
    <dgm:cxn modelId="{8189AB79-4BF5-4C40-A31B-25420E5D2F0B}" type="presParOf" srcId="{92FC723E-DCBD-4FEB-A8E8-B1EADCAC8564}" destId="{1B0B5A36-1720-4F3E-981A-0F4EA5B0D314}" srcOrd="15" destOrd="0" presId="urn:microsoft.com/office/officeart/2005/8/layout/cycle6"/>
    <dgm:cxn modelId="{77430254-8B7C-40D1-BDD2-6969CB6729E5}" type="presParOf" srcId="{92FC723E-DCBD-4FEB-A8E8-B1EADCAC8564}" destId="{BDAE9CC9-A6F6-4184-8846-4A81899D060F}" srcOrd="16" destOrd="0" presId="urn:microsoft.com/office/officeart/2005/8/layout/cycle6"/>
    <dgm:cxn modelId="{282BC4BA-B09C-4971-AA6C-E1877913B0E7}" type="presParOf" srcId="{92FC723E-DCBD-4FEB-A8E8-B1EADCAC8564}" destId="{86AA712F-47CE-4199-B258-36458EA0B432}" srcOrd="17" destOrd="0" presId="urn:microsoft.com/office/officeart/2005/8/layout/cycle6"/>
    <dgm:cxn modelId="{52D21EAB-4E5A-4A54-B9D3-A3D21E866E09}" type="presParOf" srcId="{92FC723E-DCBD-4FEB-A8E8-B1EADCAC8564}" destId="{E5DAF8DC-EE6A-46E1-9EDF-9A1BFCD1F9C0}" srcOrd="18" destOrd="0" presId="urn:microsoft.com/office/officeart/2005/8/layout/cycle6"/>
    <dgm:cxn modelId="{0D6D967C-48BF-4553-B194-2B37D260ACC8}" type="presParOf" srcId="{92FC723E-DCBD-4FEB-A8E8-B1EADCAC8564}" destId="{FA6A1B2A-622D-44F8-97C6-AAB448A22A34}" srcOrd="19" destOrd="0" presId="urn:microsoft.com/office/officeart/2005/8/layout/cycle6"/>
    <dgm:cxn modelId="{C2823955-DB39-464A-B9BC-DBB14A6F558C}" type="presParOf" srcId="{92FC723E-DCBD-4FEB-A8E8-B1EADCAC8564}" destId="{49EE9862-2FBC-4E24-AA43-7696A82461D6}" srcOrd="20" destOrd="0" presId="urn:microsoft.com/office/officeart/2005/8/layout/cycle6"/>
    <dgm:cxn modelId="{DB3736DB-A4A6-4B1E-8157-EA949E8E88D1}" type="presParOf" srcId="{92FC723E-DCBD-4FEB-A8E8-B1EADCAC8564}" destId="{E48EF6BC-C440-4340-8C4F-DA0E71AC472E}" srcOrd="21" destOrd="0" presId="urn:microsoft.com/office/officeart/2005/8/layout/cycle6"/>
    <dgm:cxn modelId="{DBD1FB4A-8B55-4A2E-881F-2203220205B3}" type="presParOf" srcId="{92FC723E-DCBD-4FEB-A8E8-B1EADCAC8564}" destId="{66859769-6597-4755-843D-8B504A07A190}" srcOrd="22" destOrd="0" presId="urn:microsoft.com/office/officeart/2005/8/layout/cycle6"/>
    <dgm:cxn modelId="{83C205CF-AB36-4867-8F96-4F14A5504B14}" type="presParOf" srcId="{92FC723E-DCBD-4FEB-A8E8-B1EADCAC8564}" destId="{4E155D6C-E252-40D1-B557-89D23C2BF074}" srcOrd="23" destOrd="0" presId="urn:microsoft.com/office/officeart/2005/8/layout/cycle6"/>
    <dgm:cxn modelId="{89D3FDCA-7152-4E9C-B4C1-1C063B69D070}" type="presParOf" srcId="{92FC723E-DCBD-4FEB-A8E8-B1EADCAC8564}" destId="{075E4AEC-9B64-4745-8327-E3B94375D8FB}" srcOrd="24" destOrd="0" presId="urn:microsoft.com/office/officeart/2005/8/layout/cycle6"/>
    <dgm:cxn modelId="{385C1C4B-445F-4650-AA49-1EBB872A4D1A}" type="presParOf" srcId="{92FC723E-DCBD-4FEB-A8E8-B1EADCAC8564}" destId="{AC9C96AF-D72F-4135-99BB-AC1E63EB17F9}" srcOrd="25" destOrd="0" presId="urn:microsoft.com/office/officeart/2005/8/layout/cycle6"/>
    <dgm:cxn modelId="{CB4AB645-116D-4C06-AADE-C0800C826FB6}" type="presParOf" srcId="{92FC723E-DCBD-4FEB-A8E8-B1EADCAC8564}" destId="{A714E22C-F917-4165-8ABB-5FB33CB9CA81}" srcOrd="26" destOrd="0" presId="urn:microsoft.com/office/officeart/2005/8/layout/cycle6"/>
    <dgm:cxn modelId="{77195998-5AD3-48AF-86FE-B9AF10A15280}" type="presParOf" srcId="{92FC723E-DCBD-4FEB-A8E8-B1EADCAC8564}" destId="{56C238F8-B4B7-41FE-BC89-A1E712377A83}" srcOrd="27" destOrd="0" presId="urn:microsoft.com/office/officeart/2005/8/layout/cycle6"/>
    <dgm:cxn modelId="{A1EDF83E-A23B-4AEE-9138-3BDB55522A90}" type="presParOf" srcId="{92FC723E-DCBD-4FEB-A8E8-B1EADCAC8564}" destId="{136F311E-C130-4B16-80B2-8EF26BD7EDA7}" srcOrd="28" destOrd="0" presId="urn:microsoft.com/office/officeart/2005/8/layout/cycle6"/>
    <dgm:cxn modelId="{3FF05844-F5E3-455E-A81B-40D449FD168F}" type="presParOf" srcId="{92FC723E-DCBD-4FEB-A8E8-B1EADCAC8564}" destId="{5505592E-CCB1-4060-86F4-BB570D410127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4780C4-9AA6-4145-9AF8-CB91B3C6DDE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09B57C-D5AF-4969-BCFB-F2817FB67008}">
      <dgm:prSet phldrT="[Текст]"/>
      <dgm:spPr/>
      <dgm:t>
        <a:bodyPr/>
        <a:lstStyle/>
        <a:p>
          <a:r>
            <a:rPr lang="ru-RU" dirty="0" smtClean="0"/>
            <a:t>глаза</a:t>
          </a:r>
          <a:endParaRPr lang="ru-RU" dirty="0"/>
        </a:p>
      </dgm:t>
    </dgm:pt>
    <dgm:pt modelId="{7D333626-E134-4363-94B2-0FB710C72B84}" type="parTrans" cxnId="{9F13B32A-DCC3-4EBD-9A89-22DD898FEBD6}">
      <dgm:prSet/>
      <dgm:spPr/>
      <dgm:t>
        <a:bodyPr/>
        <a:lstStyle/>
        <a:p>
          <a:endParaRPr lang="ru-RU"/>
        </a:p>
      </dgm:t>
    </dgm:pt>
    <dgm:pt modelId="{538D252A-727A-452F-B002-74ED602662D3}" type="sibTrans" cxnId="{9F13B32A-DCC3-4EBD-9A89-22DD898FEBD6}">
      <dgm:prSet/>
      <dgm:spPr/>
      <dgm:t>
        <a:bodyPr/>
        <a:lstStyle/>
        <a:p>
          <a:endParaRPr lang="ru-RU"/>
        </a:p>
      </dgm:t>
    </dgm:pt>
    <dgm:pt modelId="{5155861E-E920-4008-BA41-9C0051DFADA5}">
      <dgm:prSet phldrT="[Текст]"/>
      <dgm:spPr/>
      <dgm:t>
        <a:bodyPr/>
        <a:lstStyle/>
        <a:p>
          <a:r>
            <a:rPr lang="ru-RU" dirty="0" smtClean="0"/>
            <a:t>уши</a:t>
          </a:r>
          <a:endParaRPr lang="ru-RU" dirty="0"/>
        </a:p>
      </dgm:t>
    </dgm:pt>
    <dgm:pt modelId="{4C2BE86F-F945-4401-B72A-A44DE6643661}" type="parTrans" cxnId="{52B471AB-007D-48B3-8B90-934257B03CA0}">
      <dgm:prSet/>
      <dgm:spPr/>
      <dgm:t>
        <a:bodyPr/>
        <a:lstStyle/>
        <a:p>
          <a:endParaRPr lang="ru-RU"/>
        </a:p>
      </dgm:t>
    </dgm:pt>
    <dgm:pt modelId="{CA53C310-D3F2-4F04-8F05-15F2BD5223D4}" type="sibTrans" cxnId="{52B471AB-007D-48B3-8B90-934257B03CA0}">
      <dgm:prSet/>
      <dgm:spPr/>
      <dgm:t>
        <a:bodyPr/>
        <a:lstStyle/>
        <a:p>
          <a:endParaRPr lang="ru-RU"/>
        </a:p>
      </dgm:t>
    </dgm:pt>
    <dgm:pt modelId="{1D0E01F7-8869-424C-B96D-1B173B4962D4}">
      <dgm:prSet phldrT="[Текст]"/>
      <dgm:spPr/>
      <dgm:t>
        <a:bodyPr/>
        <a:lstStyle/>
        <a:p>
          <a:r>
            <a:rPr lang="ru-RU" dirty="0" smtClean="0"/>
            <a:t>рот</a:t>
          </a:r>
          <a:endParaRPr lang="ru-RU" dirty="0"/>
        </a:p>
      </dgm:t>
    </dgm:pt>
    <dgm:pt modelId="{EB370DAB-25C1-4BE2-B985-73031B65E8F5}" type="parTrans" cxnId="{85619A5C-53C2-414D-A2F1-E0B11B612D0B}">
      <dgm:prSet/>
      <dgm:spPr/>
      <dgm:t>
        <a:bodyPr/>
        <a:lstStyle/>
        <a:p>
          <a:endParaRPr lang="ru-RU"/>
        </a:p>
      </dgm:t>
    </dgm:pt>
    <dgm:pt modelId="{1542D271-6658-48E7-9055-2458E74BB492}" type="sibTrans" cxnId="{85619A5C-53C2-414D-A2F1-E0B11B612D0B}">
      <dgm:prSet/>
      <dgm:spPr/>
      <dgm:t>
        <a:bodyPr/>
        <a:lstStyle/>
        <a:p>
          <a:endParaRPr lang="ru-RU"/>
        </a:p>
      </dgm:t>
    </dgm:pt>
    <dgm:pt modelId="{06C5F706-A6AB-4DD8-AAC5-AB024BBFD2E2}">
      <dgm:prSet phldrT="[Текст]"/>
      <dgm:spPr/>
      <dgm:t>
        <a:bodyPr/>
        <a:lstStyle/>
        <a:p>
          <a:r>
            <a:rPr lang="ru-RU" dirty="0" smtClean="0"/>
            <a:t>нос</a:t>
          </a:r>
          <a:endParaRPr lang="ru-RU" dirty="0"/>
        </a:p>
      </dgm:t>
    </dgm:pt>
    <dgm:pt modelId="{8A3B0492-3C35-4961-B647-8C576AEA8ABF}" type="parTrans" cxnId="{E2B60DDC-A3D8-495E-AE2E-37314E5396D5}">
      <dgm:prSet/>
      <dgm:spPr/>
      <dgm:t>
        <a:bodyPr/>
        <a:lstStyle/>
        <a:p>
          <a:endParaRPr lang="ru-RU"/>
        </a:p>
      </dgm:t>
    </dgm:pt>
    <dgm:pt modelId="{6F0DC1FA-51EE-496B-BF56-0CD8F22665BA}" type="sibTrans" cxnId="{E2B60DDC-A3D8-495E-AE2E-37314E5396D5}">
      <dgm:prSet/>
      <dgm:spPr/>
      <dgm:t>
        <a:bodyPr/>
        <a:lstStyle/>
        <a:p>
          <a:endParaRPr lang="ru-RU"/>
        </a:p>
      </dgm:t>
    </dgm:pt>
    <dgm:pt modelId="{4DB84BE5-4C9C-4CD7-A02A-9CE6C9168D14}">
      <dgm:prSet phldrT="[Текст]"/>
      <dgm:spPr/>
      <dgm:t>
        <a:bodyPr/>
        <a:lstStyle/>
        <a:p>
          <a:r>
            <a:rPr lang="ru-RU" dirty="0" smtClean="0"/>
            <a:t>кожа</a:t>
          </a:r>
          <a:endParaRPr lang="ru-RU" dirty="0"/>
        </a:p>
      </dgm:t>
    </dgm:pt>
    <dgm:pt modelId="{D192AD33-83F3-47F2-A130-D03B29F7EF78}" type="parTrans" cxnId="{F0334D47-1D22-4F3C-A07D-E4C83FE0FC1B}">
      <dgm:prSet/>
      <dgm:spPr/>
      <dgm:t>
        <a:bodyPr/>
        <a:lstStyle/>
        <a:p>
          <a:endParaRPr lang="ru-RU"/>
        </a:p>
      </dgm:t>
    </dgm:pt>
    <dgm:pt modelId="{1387F337-6A70-4321-9FFA-D76F72486048}" type="sibTrans" cxnId="{F0334D47-1D22-4F3C-A07D-E4C83FE0FC1B}">
      <dgm:prSet/>
      <dgm:spPr/>
      <dgm:t>
        <a:bodyPr/>
        <a:lstStyle/>
        <a:p>
          <a:endParaRPr lang="ru-RU"/>
        </a:p>
      </dgm:t>
    </dgm:pt>
    <dgm:pt modelId="{356F8532-CE4D-4FB4-9D06-5F379F1B4DF1}" type="pres">
      <dgm:prSet presAssocID="{724780C4-9AA6-4145-9AF8-CB91B3C6DD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13D74D-ED56-45D1-AD1B-0F08B1003206}" type="pres">
      <dgm:prSet presAssocID="{8B09B57C-D5AF-4969-BCFB-F2817FB6700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3F84BE-9411-44BA-95D9-DDBDDC1A1B14}" type="pres">
      <dgm:prSet presAssocID="{538D252A-727A-452F-B002-74ED602662D3}" presName="sibTrans" presStyleCnt="0"/>
      <dgm:spPr/>
    </dgm:pt>
    <dgm:pt modelId="{B00C7424-8BFB-458B-A73B-33B8AB0CCB1E}" type="pres">
      <dgm:prSet presAssocID="{5155861E-E920-4008-BA41-9C0051DFADA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64C6CD-DB4D-4059-A1CB-5A82055DEC23}" type="pres">
      <dgm:prSet presAssocID="{CA53C310-D3F2-4F04-8F05-15F2BD5223D4}" presName="sibTrans" presStyleCnt="0"/>
      <dgm:spPr/>
    </dgm:pt>
    <dgm:pt modelId="{F2A4237A-2D12-49B7-961B-0CBBF0B83881}" type="pres">
      <dgm:prSet presAssocID="{1D0E01F7-8869-424C-B96D-1B173B4962D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D53771-75B7-469C-92A0-A55EA58006AC}" type="pres">
      <dgm:prSet presAssocID="{1542D271-6658-48E7-9055-2458E74BB492}" presName="sibTrans" presStyleCnt="0"/>
      <dgm:spPr/>
    </dgm:pt>
    <dgm:pt modelId="{0C18469D-2135-4948-85D4-D39C01D90FA2}" type="pres">
      <dgm:prSet presAssocID="{06C5F706-A6AB-4DD8-AAC5-AB024BBFD2E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2050F0-A7F8-468F-9469-3F1FF4610980}" type="pres">
      <dgm:prSet presAssocID="{6F0DC1FA-51EE-496B-BF56-0CD8F22665BA}" presName="sibTrans" presStyleCnt="0"/>
      <dgm:spPr/>
    </dgm:pt>
    <dgm:pt modelId="{768B5BF4-E9DD-40B9-9096-547AF2E39555}" type="pres">
      <dgm:prSet presAssocID="{4DB84BE5-4C9C-4CD7-A02A-9CE6C9168D1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450205-43A8-4632-AC0D-98DC5A146AAB}" type="presOf" srcId="{724780C4-9AA6-4145-9AF8-CB91B3C6DDE6}" destId="{356F8532-CE4D-4FB4-9D06-5F379F1B4DF1}" srcOrd="0" destOrd="0" presId="urn:microsoft.com/office/officeart/2005/8/layout/default"/>
    <dgm:cxn modelId="{F6DBA127-8DB1-4B04-94F7-AAE4D9E8CBF9}" type="presOf" srcId="{8B09B57C-D5AF-4969-BCFB-F2817FB67008}" destId="{6A13D74D-ED56-45D1-AD1B-0F08B1003206}" srcOrd="0" destOrd="0" presId="urn:microsoft.com/office/officeart/2005/8/layout/default"/>
    <dgm:cxn modelId="{85619A5C-53C2-414D-A2F1-E0B11B612D0B}" srcId="{724780C4-9AA6-4145-9AF8-CB91B3C6DDE6}" destId="{1D0E01F7-8869-424C-B96D-1B173B4962D4}" srcOrd="2" destOrd="0" parTransId="{EB370DAB-25C1-4BE2-B985-73031B65E8F5}" sibTransId="{1542D271-6658-48E7-9055-2458E74BB492}"/>
    <dgm:cxn modelId="{5E25AE6B-B112-4828-8AC6-D5FEA5801E85}" type="presOf" srcId="{06C5F706-A6AB-4DD8-AAC5-AB024BBFD2E2}" destId="{0C18469D-2135-4948-85D4-D39C01D90FA2}" srcOrd="0" destOrd="0" presId="urn:microsoft.com/office/officeart/2005/8/layout/default"/>
    <dgm:cxn modelId="{9F13B32A-DCC3-4EBD-9A89-22DD898FEBD6}" srcId="{724780C4-9AA6-4145-9AF8-CB91B3C6DDE6}" destId="{8B09B57C-D5AF-4969-BCFB-F2817FB67008}" srcOrd="0" destOrd="0" parTransId="{7D333626-E134-4363-94B2-0FB710C72B84}" sibTransId="{538D252A-727A-452F-B002-74ED602662D3}"/>
    <dgm:cxn modelId="{5FC66CDA-9F38-4D4C-96D5-6A1FFB12F26D}" type="presOf" srcId="{5155861E-E920-4008-BA41-9C0051DFADA5}" destId="{B00C7424-8BFB-458B-A73B-33B8AB0CCB1E}" srcOrd="0" destOrd="0" presId="urn:microsoft.com/office/officeart/2005/8/layout/default"/>
    <dgm:cxn modelId="{7DFA5852-814F-4AF6-AC5A-EE6B1AA22E34}" type="presOf" srcId="{1D0E01F7-8869-424C-B96D-1B173B4962D4}" destId="{F2A4237A-2D12-49B7-961B-0CBBF0B83881}" srcOrd="0" destOrd="0" presId="urn:microsoft.com/office/officeart/2005/8/layout/default"/>
    <dgm:cxn modelId="{E2B60DDC-A3D8-495E-AE2E-37314E5396D5}" srcId="{724780C4-9AA6-4145-9AF8-CB91B3C6DDE6}" destId="{06C5F706-A6AB-4DD8-AAC5-AB024BBFD2E2}" srcOrd="3" destOrd="0" parTransId="{8A3B0492-3C35-4961-B647-8C576AEA8ABF}" sibTransId="{6F0DC1FA-51EE-496B-BF56-0CD8F22665BA}"/>
    <dgm:cxn modelId="{F0334D47-1D22-4F3C-A07D-E4C83FE0FC1B}" srcId="{724780C4-9AA6-4145-9AF8-CB91B3C6DDE6}" destId="{4DB84BE5-4C9C-4CD7-A02A-9CE6C9168D14}" srcOrd="4" destOrd="0" parTransId="{D192AD33-83F3-47F2-A130-D03B29F7EF78}" sibTransId="{1387F337-6A70-4321-9FFA-D76F72486048}"/>
    <dgm:cxn modelId="{17B71944-38FB-4077-9735-BC43DCDCEBB0}" type="presOf" srcId="{4DB84BE5-4C9C-4CD7-A02A-9CE6C9168D14}" destId="{768B5BF4-E9DD-40B9-9096-547AF2E39555}" srcOrd="0" destOrd="0" presId="urn:microsoft.com/office/officeart/2005/8/layout/default"/>
    <dgm:cxn modelId="{52B471AB-007D-48B3-8B90-934257B03CA0}" srcId="{724780C4-9AA6-4145-9AF8-CB91B3C6DDE6}" destId="{5155861E-E920-4008-BA41-9C0051DFADA5}" srcOrd="1" destOrd="0" parTransId="{4C2BE86F-F945-4401-B72A-A44DE6643661}" sibTransId="{CA53C310-D3F2-4F04-8F05-15F2BD5223D4}"/>
    <dgm:cxn modelId="{5F2B4257-812B-414B-846B-A9F1CB0D19B9}" type="presParOf" srcId="{356F8532-CE4D-4FB4-9D06-5F379F1B4DF1}" destId="{6A13D74D-ED56-45D1-AD1B-0F08B1003206}" srcOrd="0" destOrd="0" presId="urn:microsoft.com/office/officeart/2005/8/layout/default"/>
    <dgm:cxn modelId="{852F9A1C-2524-4396-A798-04D05030BB66}" type="presParOf" srcId="{356F8532-CE4D-4FB4-9D06-5F379F1B4DF1}" destId="{1E3F84BE-9411-44BA-95D9-DDBDDC1A1B14}" srcOrd="1" destOrd="0" presId="urn:microsoft.com/office/officeart/2005/8/layout/default"/>
    <dgm:cxn modelId="{8C9D42E3-F0A8-433B-8BEF-653CFB7EFB81}" type="presParOf" srcId="{356F8532-CE4D-4FB4-9D06-5F379F1B4DF1}" destId="{B00C7424-8BFB-458B-A73B-33B8AB0CCB1E}" srcOrd="2" destOrd="0" presId="urn:microsoft.com/office/officeart/2005/8/layout/default"/>
    <dgm:cxn modelId="{8092383B-C1FA-4D4F-920B-12D54E46E9A6}" type="presParOf" srcId="{356F8532-CE4D-4FB4-9D06-5F379F1B4DF1}" destId="{2464C6CD-DB4D-4059-A1CB-5A82055DEC23}" srcOrd="3" destOrd="0" presId="urn:microsoft.com/office/officeart/2005/8/layout/default"/>
    <dgm:cxn modelId="{8556C1B4-E58B-45AD-A4E4-9593326FAAA0}" type="presParOf" srcId="{356F8532-CE4D-4FB4-9D06-5F379F1B4DF1}" destId="{F2A4237A-2D12-49B7-961B-0CBBF0B83881}" srcOrd="4" destOrd="0" presId="urn:microsoft.com/office/officeart/2005/8/layout/default"/>
    <dgm:cxn modelId="{92F6448F-0882-4BEC-896B-F022A8BAA9B1}" type="presParOf" srcId="{356F8532-CE4D-4FB4-9D06-5F379F1B4DF1}" destId="{80D53771-75B7-469C-92A0-A55EA58006AC}" srcOrd="5" destOrd="0" presId="urn:microsoft.com/office/officeart/2005/8/layout/default"/>
    <dgm:cxn modelId="{B99AA910-1B52-4251-A03E-E0D047A539B4}" type="presParOf" srcId="{356F8532-CE4D-4FB4-9D06-5F379F1B4DF1}" destId="{0C18469D-2135-4948-85D4-D39C01D90FA2}" srcOrd="6" destOrd="0" presId="urn:microsoft.com/office/officeart/2005/8/layout/default"/>
    <dgm:cxn modelId="{FF6B5B93-FF08-48A0-970B-5CB82FCE325A}" type="presParOf" srcId="{356F8532-CE4D-4FB4-9D06-5F379F1B4DF1}" destId="{422050F0-A7F8-468F-9469-3F1FF4610980}" srcOrd="7" destOrd="0" presId="urn:microsoft.com/office/officeart/2005/8/layout/default"/>
    <dgm:cxn modelId="{E4F3D463-96C7-4062-B520-1367F7B1F26B}" type="presParOf" srcId="{356F8532-CE4D-4FB4-9D06-5F379F1B4DF1}" destId="{768B5BF4-E9DD-40B9-9096-547AF2E3955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8F4860-B4FE-4308-A682-741EF263A44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627E15-8F8E-4154-A025-9D67D44B47FA}">
      <dgm:prSet phldrT="[Текст]"/>
      <dgm:spPr/>
      <dgm:t>
        <a:bodyPr/>
        <a:lstStyle/>
        <a:p>
          <a:r>
            <a:rPr lang="ru-RU" dirty="0" smtClean="0"/>
            <a:t>зрение</a:t>
          </a:r>
          <a:endParaRPr lang="ru-RU" dirty="0"/>
        </a:p>
      </dgm:t>
    </dgm:pt>
    <dgm:pt modelId="{30AA3E83-5FB4-4814-8872-E8A696D4E85A}" type="parTrans" cxnId="{A7CD94B4-220E-4527-98EE-2D2DEE938232}">
      <dgm:prSet/>
      <dgm:spPr/>
      <dgm:t>
        <a:bodyPr/>
        <a:lstStyle/>
        <a:p>
          <a:endParaRPr lang="ru-RU"/>
        </a:p>
      </dgm:t>
    </dgm:pt>
    <dgm:pt modelId="{1DC2D3C1-7497-44AB-8304-4C1796B492D6}" type="sibTrans" cxnId="{A7CD94B4-220E-4527-98EE-2D2DEE938232}">
      <dgm:prSet/>
      <dgm:spPr/>
      <dgm:t>
        <a:bodyPr/>
        <a:lstStyle/>
        <a:p>
          <a:endParaRPr lang="ru-RU"/>
        </a:p>
      </dgm:t>
    </dgm:pt>
    <dgm:pt modelId="{817958A8-676D-4313-82A5-364305AE7150}">
      <dgm:prSet phldrT="[Текст]"/>
      <dgm:spPr/>
      <dgm:t>
        <a:bodyPr/>
        <a:lstStyle/>
        <a:p>
          <a:r>
            <a:rPr lang="ru-RU" dirty="0" smtClean="0"/>
            <a:t>слух</a:t>
          </a:r>
          <a:endParaRPr lang="ru-RU" dirty="0"/>
        </a:p>
      </dgm:t>
    </dgm:pt>
    <dgm:pt modelId="{9C4BD097-FA3B-464C-956C-5C6CBCDD1D6D}" type="parTrans" cxnId="{A9EFBAF9-12F9-4D55-A6A0-FD393BF108E9}">
      <dgm:prSet/>
      <dgm:spPr/>
      <dgm:t>
        <a:bodyPr/>
        <a:lstStyle/>
        <a:p>
          <a:endParaRPr lang="ru-RU"/>
        </a:p>
      </dgm:t>
    </dgm:pt>
    <dgm:pt modelId="{B086961C-E05A-419A-B2D1-D823874B42B2}" type="sibTrans" cxnId="{A9EFBAF9-12F9-4D55-A6A0-FD393BF108E9}">
      <dgm:prSet/>
      <dgm:spPr/>
      <dgm:t>
        <a:bodyPr/>
        <a:lstStyle/>
        <a:p>
          <a:endParaRPr lang="ru-RU"/>
        </a:p>
      </dgm:t>
    </dgm:pt>
    <dgm:pt modelId="{CC1AF29E-3697-4C71-97AF-F5DA6B94FE43}">
      <dgm:prSet phldrT="[Текст]"/>
      <dgm:spPr/>
      <dgm:t>
        <a:bodyPr/>
        <a:lstStyle/>
        <a:p>
          <a:r>
            <a:rPr lang="ru-RU" dirty="0" smtClean="0"/>
            <a:t>вкус</a:t>
          </a:r>
          <a:endParaRPr lang="ru-RU" dirty="0"/>
        </a:p>
      </dgm:t>
    </dgm:pt>
    <dgm:pt modelId="{4B93CE3C-C739-4784-85E5-3B6A0229870E}" type="parTrans" cxnId="{411F4F48-0C3D-48F1-A0B8-B5647E4A6C6F}">
      <dgm:prSet/>
      <dgm:spPr/>
      <dgm:t>
        <a:bodyPr/>
        <a:lstStyle/>
        <a:p>
          <a:endParaRPr lang="ru-RU"/>
        </a:p>
      </dgm:t>
    </dgm:pt>
    <dgm:pt modelId="{389B6522-5BC1-4AEA-BBEE-56088C2E0183}" type="sibTrans" cxnId="{411F4F48-0C3D-48F1-A0B8-B5647E4A6C6F}">
      <dgm:prSet/>
      <dgm:spPr/>
      <dgm:t>
        <a:bodyPr/>
        <a:lstStyle/>
        <a:p>
          <a:endParaRPr lang="ru-RU"/>
        </a:p>
      </dgm:t>
    </dgm:pt>
    <dgm:pt modelId="{13912792-42E2-4F6C-88ED-0E81BB0F0EDC}">
      <dgm:prSet phldrT="[Текст]"/>
      <dgm:spPr/>
      <dgm:t>
        <a:bodyPr/>
        <a:lstStyle/>
        <a:p>
          <a:r>
            <a:rPr lang="ru-RU" dirty="0" smtClean="0"/>
            <a:t>обоняние</a:t>
          </a:r>
          <a:endParaRPr lang="ru-RU" dirty="0"/>
        </a:p>
      </dgm:t>
    </dgm:pt>
    <dgm:pt modelId="{71AC29C2-BF2D-483A-AB79-69CE679FB422}" type="parTrans" cxnId="{674347F2-F992-4403-B6AE-24F68CAE7877}">
      <dgm:prSet/>
      <dgm:spPr/>
      <dgm:t>
        <a:bodyPr/>
        <a:lstStyle/>
        <a:p>
          <a:endParaRPr lang="ru-RU"/>
        </a:p>
      </dgm:t>
    </dgm:pt>
    <dgm:pt modelId="{D3CF0677-DA7B-44A5-B2D8-E52756040132}" type="sibTrans" cxnId="{674347F2-F992-4403-B6AE-24F68CAE7877}">
      <dgm:prSet/>
      <dgm:spPr/>
      <dgm:t>
        <a:bodyPr/>
        <a:lstStyle/>
        <a:p>
          <a:endParaRPr lang="ru-RU"/>
        </a:p>
      </dgm:t>
    </dgm:pt>
    <dgm:pt modelId="{1FAA4832-52AE-409D-B7B7-442FB98F604D}">
      <dgm:prSet phldrT="[Текст]"/>
      <dgm:spPr/>
      <dgm:t>
        <a:bodyPr/>
        <a:lstStyle/>
        <a:p>
          <a:r>
            <a:rPr lang="ru-RU" dirty="0" smtClean="0"/>
            <a:t>осязание</a:t>
          </a:r>
          <a:endParaRPr lang="ru-RU" dirty="0"/>
        </a:p>
      </dgm:t>
    </dgm:pt>
    <dgm:pt modelId="{5BA76549-7D7F-4C23-AA9F-955508EC8FF7}" type="parTrans" cxnId="{A641B91B-F705-4EF6-A473-F92212629E07}">
      <dgm:prSet/>
      <dgm:spPr/>
      <dgm:t>
        <a:bodyPr/>
        <a:lstStyle/>
        <a:p>
          <a:endParaRPr lang="ru-RU"/>
        </a:p>
      </dgm:t>
    </dgm:pt>
    <dgm:pt modelId="{42392EB2-B4E1-4F4F-803F-BED0AD43F730}" type="sibTrans" cxnId="{A641B91B-F705-4EF6-A473-F92212629E07}">
      <dgm:prSet/>
      <dgm:spPr/>
      <dgm:t>
        <a:bodyPr/>
        <a:lstStyle/>
        <a:p>
          <a:endParaRPr lang="ru-RU"/>
        </a:p>
      </dgm:t>
    </dgm:pt>
    <dgm:pt modelId="{D47C415F-2852-42D6-B24F-56847E408651}" type="pres">
      <dgm:prSet presAssocID="{FE8F4860-B4FE-4308-A682-741EF263A44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25DA6B-E2B5-440A-9F7A-080F6DFC9DB3}" type="pres">
      <dgm:prSet presAssocID="{5A627E15-8F8E-4154-A025-9D67D44B47F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782AB-F15E-4F14-8982-73C0E134370C}" type="pres">
      <dgm:prSet presAssocID="{1DC2D3C1-7497-44AB-8304-4C1796B492D6}" presName="sibTrans" presStyleCnt="0"/>
      <dgm:spPr/>
    </dgm:pt>
    <dgm:pt modelId="{ED9351E0-FCF8-4AF1-BB5E-0BBDC962A8AC}" type="pres">
      <dgm:prSet presAssocID="{817958A8-676D-4313-82A5-364305AE715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C90AF7-9A01-4E37-9130-FFE928C0EE2A}" type="pres">
      <dgm:prSet presAssocID="{B086961C-E05A-419A-B2D1-D823874B42B2}" presName="sibTrans" presStyleCnt="0"/>
      <dgm:spPr/>
    </dgm:pt>
    <dgm:pt modelId="{07C5CBEF-3796-463D-9A62-A8D42DDD5114}" type="pres">
      <dgm:prSet presAssocID="{CC1AF29E-3697-4C71-97AF-F5DA6B94FE4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420D7-112C-4BBC-8543-AC5E08ECF3EE}" type="pres">
      <dgm:prSet presAssocID="{389B6522-5BC1-4AEA-BBEE-56088C2E0183}" presName="sibTrans" presStyleCnt="0"/>
      <dgm:spPr/>
    </dgm:pt>
    <dgm:pt modelId="{0538B129-5FE9-4F6C-807B-B6678E321379}" type="pres">
      <dgm:prSet presAssocID="{13912792-42E2-4F6C-88ED-0E81BB0F0ED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513AB-CBCA-4E96-847D-50660484D814}" type="pres">
      <dgm:prSet presAssocID="{D3CF0677-DA7B-44A5-B2D8-E52756040132}" presName="sibTrans" presStyleCnt="0"/>
      <dgm:spPr/>
    </dgm:pt>
    <dgm:pt modelId="{A48B3797-2CAC-4F63-B531-1DE813512221}" type="pres">
      <dgm:prSet presAssocID="{1FAA4832-52AE-409D-B7B7-442FB98F60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4C306B-1B6B-48A2-91A5-1E8461CF82AE}" type="presOf" srcId="{13912792-42E2-4F6C-88ED-0E81BB0F0EDC}" destId="{0538B129-5FE9-4F6C-807B-B6678E321379}" srcOrd="0" destOrd="0" presId="urn:microsoft.com/office/officeart/2005/8/layout/default"/>
    <dgm:cxn modelId="{8ACF69A8-7D77-435F-AEA4-E9B98C89FFC2}" type="presOf" srcId="{CC1AF29E-3697-4C71-97AF-F5DA6B94FE43}" destId="{07C5CBEF-3796-463D-9A62-A8D42DDD5114}" srcOrd="0" destOrd="0" presId="urn:microsoft.com/office/officeart/2005/8/layout/default"/>
    <dgm:cxn modelId="{83C9EC29-20E3-4BDF-982F-6CC5C17D4BF7}" type="presOf" srcId="{FE8F4860-B4FE-4308-A682-741EF263A44C}" destId="{D47C415F-2852-42D6-B24F-56847E408651}" srcOrd="0" destOrd="0" presId="urn:microsoft.com/office/officeart/2005/8/layout/default"/>
    <dgm:cxn modelId="{A9EFBAF9-12F9-4D55-A6A0-FD393BF108E9}" srcId="{FE8F4860-B4FE-4308-A682-741EF263A44C}" destId="{817958A8-676D-4313-82A5-364305AE7150}" srcOrd="1" destOrd="0" parTransId="{9C4BD097-FA3B-464C-956C-5C6CBCDD1D6D}" sibTransId="{B086961C-E05A-419A-B2D1-D823874B42B2}"/>
    <dgm:cxn modelId="{C64DCA64-CA42-4D6D-80F0-E04FA652019D}" type="presOf" srcId="{5A627E15-8F8E-4154-A025-9D67D44B47FA}" destId="{F925DA6B-E2B5-440A-9F7A-080F6DFC9DB3}" srcOrd="0" destOrd="0" presId="urn:microsoft.com/office/officeart/2005/8/layout/default"/>
    <dgm:cxn modelId="{A7CD94B4-220E-4527-98EE-2D2DEE938232}" srcId="{FE8F4860-B4FE-4308-A682-741EF263A44C}" destId="{5A627E15-8F8E-4154-A025-9D67D44B47FA}" srcOrd="0" destOrd="0" parTransId="{30AA3E83-5FB4-4814-8872-E8A696D4E85A}" sibTransId="{1DC2D3C1-7497-44AB-8304-4C1796B492D6}"/>
    <dgm:cxn modelId="{A641B91B-F705-4EF6-A473-F92212629E07}" srcId="{FE8F4860-B4FE-4308-A682-741EF263A44C}" destId="{1FAA4832-52AE-409D-B7B7-442FB98F604D}" srcOrd="4" destOrd="0" parTransId="{5BA76549-7D7F-4C23-AA9F-955508EC8FF7}" sibTransId="{42392EB2-B4E1-4F4F-803F-BED0AD43F730}"/>
    <dgm:cxn modelId="{01E13A86-55E0-47F0-BBA8-7B74D1E19D1E}" type="presOf" srcId="{817958A8-676D-4313-82A5-364305AE7150}" destId="{ED9351E0-FCF8-4AF1-BB5E-0BBDC962A8AC}" srcOrd="0" destOrd="0" presId="urn:microsoft.com/office/officeart/2005/8/layout/default"/>
    <dgm:cxn modelId="{31DA8ACD-C185-49E5-B2F0-4D617F9040EA}" type="presOf" srcId="{1FAA4832-52AE-409D-B7B7-442FB98F604D}" destId="{A48B3797-2CAC-4F63-B531-1DE813512221}" srcOrd="0" destOrd="0" presId="urn:microsoft.com/office/officeart/2005/8/layout/default"/>
    <dgm:cxn modelId="{411F4F48-0C3D-48F1-A0B8-B5647E4A6C6F}" srcId="{FE8F4860-B4FE-4308-A682-741EF263A44C}" destId="{CC1AF29E-3697-4C71-97AF-F5DA6B94FE43}" srcOrd="2" destOrd="0" parTransId="{4B93CE3C-C739-4784-85E5-3B6A0229870E}" sibTransId="{389B6522-5BC1-4AEA-BBEE-56088C2E0183}"/>
    <dgm:cxn modelId="{674347F2-F992-4403-B6AE-24F68CAE7877}" srcId="{FE8F4860-B4FE-4308-A682-741EF263A44C}" destId="{13912792-42E2-4F6C-88ED-0E81BB0F0EDC}" srcOrd="3" destOrd="0" parTransId="{71AC29C2-BF2D-483A-AB79-69CE679FB422}" sibTransId="{D3CF0677-DA7B-44A5-B2D8-E52756040132}"/>
    <dgm:cxn modelId="{42DAAA9D-58B2-4980-81E0-EFF7E1A03F61}" type="presParOf" srcId="{D47C415F-2852-42D6-B24F-56847E408651}" destId="{F925DA6B-E2B5-440A-9F7A-080F6DFC9DB3}" srcOrd="0" destOrd="0" presId="urn:microsoft.com/office/officeart/2005/8/layout/default"/>
    <dgm:cxn modelId="{6ABEC31C-A0CB-4AA8-A6C3-AE141C717FED}" type="presParOf" srcId="{D47C415F-2852-42D6-B24F-56847E408651}" destId="{FE0782AB-F15E-4F14-8982-73C0E134370C}" srcOrd="1" destOrd="0" presId="urn:microsoft.com/office/officeart/2005/8/layout/default"/>
    <dgm:cxn modelId="{7143DD87-C261-4E13-B503-152970E5275F}" type="presParOf" srcId="{D47C415F-2852-42D6-B24F-56847E408651}" destId="{ED9351E0-FCF8-4AF1-BB5E-0BBDC962A8AC}" srcOrd="2" destOrd="0" presId="urn:microsoft.com/office/officeart/2005/8/layout/default"/>
    <dgm:cxn modelId="{B1629280-9BA6-404E-94C3-CDF750CBEF3D}" type="presParOf" srcId="{D47C415F-2852-42D6-B24F-56847E408651}" destId="{53C90AF7-9A01-4E37-9130-FFE928C0EE2A}" srcOrd="3" destOrd="0" presId="urn:microsoft.com/office/officeart/2005/8/layout/default"/>
    <dgm:cxn modelId="{A1D4490D-B484-4AA3-BF98-822F6CCA038E}" type="presParOf" srcId="{D47C415F-2852-42D6-B24F-56847E408651}" destId="{07C5CBEF-3796-463D-9A62-A8D42DDD5114}" srcOrd="4" destOrd="0" presId="urn:microsoft.com/office/officeart/2005/8/layout/default"/>
    <dgm:cxn modelId="{A83BFE75-85B8-4B38-8BBA-D13FB3BE4FE9}" type="presParOf" srcId="{D47C415F-2852-42D6-B24F-56847E408651}" destId="{890420D7-112C-4BBC-8543-AC5E08ECF3EE}" srcOrd="5" destOrd="0" presId="urn:microsoft.com/office/officeart/2005/8/layout/default"/>
    <dgm:cxn modelId="{B2C01976-5F97-4E4B-A94F-44D2F52B0356}" type="presParOf" srcId="{D47C415F-2852-42D6-B24F-56847E408651}" destId="{0538B129-5FE9-4F6C-807B-B6678E321379}" srcOrd="6" destOrd="0" presId="urn:microsoft.com/office/officeart/2005/8/layout/default"/>
    <dgm:cxn modelId="{CE921AA0-29F2-4E59-B2ED-8638A03AA65E}" type="presParOf" srcId="{D47C415F-2852-42D6-B24F-56847E408651}" destId="{822513AB-CBCA-4E96-847D-50660484D814}" srcOrd="7" destOrd="0" presId="urn:microsoft.com/office/officeart/2005/8/layout/default"/>
    <dgm:cxn modelId="{8CEF2E2B-271A-4F4D-8CC4-73366F0EA988}" type="presParOf" srcId="{D47C415F-2852-42D6-B24F-56847E408651}" destId="{A48B3797-2CAC-4F63-B531-1DE81351222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52B87C-9E15-46B0-8484-ACF10B889CC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22E345-6B15-4C6D-A234-C73BD434179B}">
      <dgm:prSet phldrT="[Текст]"/>
      <dgm:spPr/>
      <dgm:t>
        <a:bodyPr/>
        <a:lstStyle/>
        <a:p>
          <a:endParaRPr lang="ru-RU" dirty="0" smtClean="0"/>
        </a:p>
        <a:p>
          <a:r>
            <a:rPr lang="ru-RU" dirty="0" smtClean="0"/>
            <a:t>Визуальная информация (зрение)</a:t>
          </a:r>
          <a:endParaRPr lang="ru-RU" dirty="0"/>
        </a:p>
      </dgm:t>
    </dgm:pt>
    <dgm:pt modelId="{F248814F-678F-4494-8452-53933B22260A}" type="parTrans" cxnId="{61780B89-E38A-4794-AFC9-F796A750ECA1}">
      <dgm:prSet/>
      <dgm:spPr/>
      <dgm:t>
        <a:bodyPr/>
        <a:lstStyle/>
        <a:p>
          <a:endParaRPr lang="ru-RU"/>
        </a:p>
      </dgm:t>
    </dgm:pt>
    <dgm:pt modelId="{666BE53D-B30F-4C99-A472-1B5993A9B4A0}" type="sibTrans" cxnId="{61780B89-E38A-4794-AFC9-F796A750ECA1}">
      <dgm:prSet/>
      <dgm:spPr/>
      <dgm:t>
        <a:bodyPr/>
        <a:lstStyle/>
        <a:p>
          <a:endParaRPr lang="ru-RU"/>
        </a:p>
      </dgm:t>
    </dgm:pt>
    <dgm:pt modelId="{5B5B6157-13B6-4155-A157-E488FC70D450}">
      <dgm:prSet phldrT="[Текст]"/>
      <dgm:spPr/>
      <dgm:t>
        <a:bodyPr/>
        <a:lstStyle/>
        <a:p>
          <a:r>
            <a:rPr lang="ru-RU" dirty="0" smtClean="0"/>
            <a:t>Аудиальная информация (слух)</a:t>
          </a:r>
          <a:endParaRPr lang="ru-RU" dirty="0"/>
        </a:p>
      </dgm:t>
    </dgm:pt>
    <dgm:pt modelId="{D539BAFE-90AB-4DD0-9C52-A993DFA76F28}" type="parTrans" cxnId="{2CF5AAB5-394D-4256-9E9B-C6E87B33A8D2}">
      <dgm:prSet/>
      <dgm:spPr/>
      <dgm:t>
        <a:bodyPr/>
        <a:lstStyle/>
        <a:p>
          <a:endParaRPr lang="ru-RU"/>
        </a:p>
      </dgm:t>
    </dgm:pt>
    <dgm:pt modelId="{FD48F95B-C12D-485C-91B5-02A1D60F4538}" type="sibTrans" cxnId="{2CF5AAB5-394D-4256-9E9B-C6E87B33A8D2}">
      <dgm:prSet/>
      <dgm:spPr/>
      <dgm:t>
        <a:bodyPr/>
        <a:lstStyle/>
        <a:p>
          <a:endParaRPr lang="ru-RU"/>
        </a:p>
      </dgm:t>
    </dgm:pt>
    <dgm:pt modelId="{24DCA451-5C20-4BAC-9811-0A6F02175E06}">
      <dgm:prSet phldrT="[Текст]"/>
      <dgm:spPr/>
      <dgm:t>
        <a:bodyPr/>
        <a:lstStyle/>
        <a:p>
          <a:r>
            <a:rPr lang="ru-RU" dirty="0" smtClean="0"/>
            <a:t>Вкусовая информация (язык)</a:t>
          </a:r>
          <a:endParaRPr lang="ru-RU" dirty="0"/>
        </a:p>
      </dgm:t>
    </dgm:pt>
    <dgm:pt modelId="{9450EC26-BA5F-480B-A493-73EC67F81290}" type="parTrans" cxnId="{000E4717-9B3B-4E7A-AACF-0AF1979209B6}">
      <dgm:prSet/>
      <dgm:spPr/>
      <dgm:t>
        <a:bodyPr/>
        <a:lstStyle/>
        <a:p>
          <a:endParaRPr lang="ru-RU"/>
        </a:p>
      </dgm:t>
    </dgm:pt>
    <dgm:pt modelId="{B87C56DF-B180-44ED-A7E8-CE0562F77939}" type="sibTrans" cxnId="{000E4717-9B3B-4E7A-AACF-0AF1979209B6}">
      <dgm:prSet/>
      <dgm:spPr/>
      <dgm:t>
        <a:bodyPr/>
        <a:lstStyle/>
        <a:p>
          <a:endParaRPr lang="ru-RU"/>
        </a:p>
      </dgm:t>
    </dgm:pt>
    <dgm:pt modelId="{1B7B8A26-4FD9-4B35-A491-EFA01DA1C490}">
      <dgm:prSet phldrT="[Текст]"/>
      <dgm:spPr/>
      <dgm:t>
        <a:bodyPr/>
        <a:lstStyle/>
        <a:p>
          <a:r>
            <a:rPr lang="ru-RU" dirty="0" smtClean="0"/>
            <a:t>Тактильная информация (кожа и мышцы)</a:t>
          </a:r>
          <a:endParaRPr lang="ru-RU" dirty="0"/>
        </a:p>
      </dgm:t>
    </dgm:pt>
    <dgm:pt modelId="{FA269067-505C-425F-B18A-F5AFFBAB056F}" type="parTrans" cxnId="{97ABEEBB-9FBC-4FE4-BA28-0D84361233C5}">
      <dgm:prSet/>
      <dgm:spPr/>
      <dgm:t>
        <a:bodyPr/>
        <a:lstStyle/>
        <a:p>
          <a:endParaRPr lang="ru-RU"/>
        </a:p>
      </dgm:t>
    </dgm:pt>
    <dgm:pt modelId="{C29B9F46-4621-4173-B0BD-8D7875A36739}" type="sibTrans" cxnId="{97ABEEBB-9FBC-4FE4-BA28-0D84361233C5}">
      <dgm:prSet/>
      <dgm:spPr/>
      <dgm:t>
        <a:bodyPr/>
        <a:lstStyle/>
        <a:p>
          <a:endParaRPr lang="ru-RU"/>
        </a:p>
      </dgm:t>
    </dgm:pt>
    <dgm:pt modelId="{6FB74D01-0E6B-4450-8068-9A1537E14BD5}">
      <dgm:prSet phldrT="[Текст]"/>
      <dgm:spPr/>
      <dgm:t>
        <a:bodyPr/>
        <a:lstStyle/>
        <a:p>
          <a:r>
            <a:rPr lang="ru-RU" dirty="0" smtClean="0"/>
            <a:t>Обонятельная информация(нос)</a:t>
          </a:r>
          <a:endParaRPr lang="ru-RU" dirty="0"/>
        </a:p>
      </dgm:t>
    </dgm:pt>
    <dgm:pt modelId="{94696CE3-3E69-4C83-A3E0-3AC6325EBD1A}" type="parTrans" cxnId="{2A117EF7-C5A0-4520-9C7F-07A90516E28C}">
      <dgm:prSet/>
      <dgm:spPr/>
      <dgm:t>
        <a:bodyPr/>
        <a:lstStyle/>
        <a:p>
          <a:endParaRPr lang="ru-RU"/>
        </a:p>
      </dgm:t>
    </dgm:pt>
    <dgm:pt modelId="{B23237BC-FD0B-424D-ADB6-C6490DC43235}" type="sibTrans" cxnId="{2A117EF7-C5A0-4520-9C7F-07A90516E28C}">
      <dgm:prSet/>
      <dgm:spPr/>
      <dgm:t>
        <a:bodyPr/>
        <a:lstStyle/>
        <a:p>
          <a:endParaRPr lang="ru-RU"/>
        </a:p>
      </dgm:t>
    </dgm:pt>
    <dgm:pt modelId="{183BD900-7C1F-4E11-B766-97FF0D858DD0}" type="pres">
      <dgm:prSet presAssocID="{5152B87C-9E15-46B0-8484-ACF10B889CC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E1B69E-2294-4534-ADBD-9754D1D289B3}" type="pres">
      <dgm:prSet presAssocID="{A122E345-6B15-4C6D-A234-C73BD434179B}" presName="parentLin" presStyleCnt="0"/>
      <dgm:spPr/>
    </dgm:pt>
    <dgm:pt modelId="{C12A6638-8DCF-4828-8925-5C89EBC6ED11}" type="pres">
      <dgm:prSet presAssocID="{A122E345-6B15-4C6D-A234-C73BD434179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04B602E-BFCA-4A1F-BEA7-799FB3AE081B}" type="pres">
      <dgm:prSet presAssocID="{A122E345-6B15-4C6D-A234-C73BD434179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426E5-7098-4CC9-80D6-ECEDED9E4C5F}" type="pres">
      <dgm:prSet presAssocID="{A122E345-6B15-4C6D-A234-C73BD434179B}" presName="negativeSpace" presStyleCnt="0"/>
      <dgm:spPr/>
    </dgm:pt>
    <dgm:pt modelId="{EDEBCC58-8500-4991-A0C3-D2869CEA18B4}" type="pres">
      <dgm:prSet presAssocID="{A122E345-6B15-4C6D-A234-C73BD434179B}" presName="childText" presStyleLbl="conFgAcc1" presStyleIdx="0" presStyleCnt="5">
        <dgm:presLayoutVars>
          <dgm:bulletEnabled val="1"/>
        </dgm:presLayoutVars>
      </dgm:prSet>
      <dgm:spPr/>
    </dgm:pt>
    <dgm:pt modelId="{EF9B0802-091B-4A60-BCB6-9FF629395F45}" type="pres">
      <dgm:prSet presAssocID="{666BE53D-B30F-4C99-A472-1B5993A9B4A0}" presName="spaceBetweenRectangles" presStyleCnt="0"/>
      <dgm:spPr/>
    </dgm:pt>
    <dgm:pt modelId="{675494D3-7A65-4C40-B991-0F54A471F864}" type="pres">
      <dgm:prSet presAssocID="{5B5B6157-13B6-4155-A157-E488FC70D450}" presName="parentLin" presStyleCnt="0"/>
      <dgm:spPr/>
    </dgm:pt>
    <dgm:pt modelId="{652EA8F6-629A-4C47-B4A1-88D261CC08B8}" type="pres">
      <dgm:prSet presAssocID="{5B5B6157-13B6-4155-A157-E488FC70D45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CF40641-201B-487B-A32E-CCEE5DD685A0}" type="pres">
      <dgm:prSet presAssocID="{5B5B6157-13B6-4155-A157-E488FC70D45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DA553-9BEF-4D3F-955C-7A46FE8C5EE3}" type="pres">
      <dgm:prSet presAssocID="{5B5B6157-13B6-4155-A157-E488FC70D450}" presName="negativeSpace" presStyleCnt="0"/>
      <dgm:spPr/>
    </dgm:pt>
    <dgm:pt modelId="{C604C674-4F54-4164-8DFE-1DD5D4B50270}" type="pres">
      <dgm:prSet presAssocID="{5B5B6157-13B6-4155-A157-E488FC70D450}" presName="childText" presStyleLbl="conFgAcc1" presStyleIdx="1" presStyleCnt="5">
        <dgm:presLayoutVars>
          <dgm:bulletEnabled val="1"/>
        </dgm:presLayoutVars>
      </dgm:prSet>
      <dgm:spPr/>
    </dgm:pt>
    <dgm:pt modelId="{E688A135-0950-4EA1-87A5-A0E4EAF1DD6A}" type="pres">
      <dgm:prSet presAssocID="{FD48F95B-C12D-485C-91B5-02A1D60F4538}" presName="spaceBetweenRectangles" presStyleCnt="0"/>
      <dgm:spPr/>
    </dgm:pt>
    <dgm:pt modelId="{FE0B5CC9-6E1A-4743-A4A1-128DCA7B9D4E}" type="pres">
      <dgm:prSet presAssocID="{24DCA451-5C20-4BAC-9811-0A6F02175E06}" presName="parentLin" presStyleCnt="0"/>
      <dgm:spPr/>
    </dgm:pt>
    <dgm:pt modelId="{F43E1A1B-B7F8-4534-ABB1-D525D0B2F6FC}" type="pres">
      <dgm:prSet presAssocID="{24DCA451-5C20-4BAC-9811-0A6F02175E0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A84E66DC-63ED-4DA6-B607-C9945B0C13EC}" type="pres">
      <dgm:prSet presAssocID="{24DCA451-5C20-4BAC-9811-0A6F02175E0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88854-3E7F-4B31-8B00-1089A166EEA9}" type="pres">
      <dgm:prSet presAssocID="{24DCA451-5C20-4BAC-9811-0A6F02175E06}" presName="negativeSpace" presStyleCnt="0"/>
      <dgm:spPr/>
    </dgm:pt>
    <dgm:pt modelId="{ABF5B7F2-C2F7-40ED-9DF6-EC83C205B8D6}" type="pres">
      <dgm:prSet presAssocID="{24DCA451-5C20-4BAC-9811-0A6F02175E06}" presName="childText" presStyleLbl="conFgAcc1" presStyleIdx="2" presStyleCnt="5">
        <dgm:presLayoutVars>
          <dgm:bulletEnabled val="1"/>
        </dgm:presLayoutVars>
      </dgm:prSet>
      <dgm:spPr/>
    </dgm:pt>
    <dgm:pt modelId="{B7D48493-942B-42D8-B410-94746A8A1043}" type="pres">
      <dgm:prSet presAssocID="{B87C56DF-B180-44ED-A7E8-CE0562F77939}" presName="spaceBetweenRectangles" presStyleCnt="0"/>
      <dgm:spPr/>
    </dgm:pt>
    <dgm:pt modelId="{D5E887E1-4E02-47A8-8B02-9D5EB9E26949}" type="pres">
      <dgm:prSet presAssocID="{6FB74D01-0E6B-4450-8068-9A1537E14BD5}" presName="parentLin" presStyleCnt="0"/>
      <dgm:spPr/>
    </dgm:pt>
    <dgm:pt modelId="{8D695997-60E4-43A2-907D-D726737FE500}" type="pres">
      <dgm:prSet presAssocID="{6FB74D01-0E6B-4450-8068-9A1537E14BD5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D809285C-740A-4C59-B50E-529641B0C675}" type="pres">
      <dgm:prSet presAssocID="{6FB74D01-0E6B-4450-8068-9A1537E14BD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6BE0C-9235-4752-950D-FDF0953018B0}" type="pres">
      <dgm:prSet presAssocID="{6FB74D01-0E6B-4450-8068-9A1537E14BD5}" presName="negativeSpace" presStyleCnt="0"/>
      <dgm:spPr/>
    </dgm:pt>
    <dgm:pt modelId="{037D386C-6222-4AB2-8468-7DE2E2D5E254}" type="pres">
      <dgm:prSet presAssocID="{6FB74D01-0E6B-4450-8068-9A1537E14BD5}" presName="childText" presStyleLbl="conFgAcc1" presStyleIdx="3" presStyleCnt="5">
        <dgm:presLayoutVars>
          <dgm:bulletEnabled val="1"/>
        </dgm:presLayoutVars>
      </dgm:prSet>
      <dgm:spPr/>
    </dgm:pt>
    <dgm:pt modelId="{231D77C4-8482-40D7-B0B9-B8FF3B6FA96D}" type="pres">
      <dgm:prSet presAssocID="{B23237BC-FD0B-424D-ADB6-C6490DC43235}" presName="spaceBetweenRectangles" presStyleCnt="0"/>
      <dgm:spPr/>
    </dgm:pt>
    <dgm:pt modelId="{856A6100-B087-4EBF-BC5A-972C5AA852A3}" type="pres">
      <dgm:prSet presAssocID="{1B7B8A26-4FD9-4B35-A491-EFA01DA1C490}" presName="parentLin" presStyleCnt="0"/>
      <dgm:spPr/>
    </dgm:pt>
    <dgm:pt modelId="{52135C72-589B-4615-AA88-B4CDDB7A0842}" type="pres">
      <dgm:prSet presAssocID="{1B7B8A26-4FD9-4B35-A491-EFA01DA1C490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5FAAD43F-30AC-4279-8B3F-03973A46B251}" type="pres">
      <dgm:prSet presAssocID="{1B7B8A26-4FD9-4B35-A491-EFA01DA1C49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64D544-98C4-400D-904B-40C7A490FFAF}" type="pres">
      <dgm:prSet presAssocID="{1B7B8A26-4FD9-4B35-A491-EFA01DA1C490}" presName="negativeSpace" presStyleCnt="0"/>
      <dgm:spPr/>
    </dgm:pt>
    <dgm:pt modelId="{E2EEBF81-181E-459E-B165-5A120A3393A0}" type="pres">
      <dgm:prSet presAssocID="{1B7B8A26-4FD9-4B35-A491-EFA01DA1C49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A117EF7-C5A0-4520-9C7F-07A90516E28C}" srcId="{5152B87C-9E15-46B0-8484-ACF10B889CC6}" destId="{6FB74D01-0E6B-4450-8068-9A1537E14BD5}" srcOrd="3" destOrd="0" parTransId="{94696CE3-3E69-4C83-A3E0-3AC6325EBD1A}" sibTransId="{B23237BC-FD0B-424D-ADB6-C6490DC43235}"/>
    <dgm:cxn modelId="{61780B89-E38A-4794-AFC9-F796A750ECA1}" srcId="{5152B87C-9E15-46B0-8484-ACF10B889CC6}" destId="{A122E345-6B15-4C6D-A234-C73BD434179B}" srcOrd="0" destOrd="0" parTransId="{F248814F-678F-4494-8452-53933B22260A}" sibTransId="{666BE53D-B30F-4C99-A472-1B5993A9B4A0}"/>
    <dgm:cxn modelId="{5513F534-BD8A-4F73-AD73-13F2D1F31316}" type="presOf" srcId="{5152B87C-9E15-46B0-8484-ACF10B889CC6}" destId="{183BD900-7C1F-4E11-B766-97FF0D858DD0}" srcOrd="0" destOrd="0" presId="urn:microsoft.com/office/officeart/2005/8/layout/list1"/>
    <dgm:cxn modelId="{B4C89F28-935A-4F21-884E-5B2A05865890}" type="presOf" srcId="{6FB74D01-0E6B-4450-8068-9A1537E14BD5}" destId="{8D695997-60E4-43A2-907D-D726737FE500}" srcOrd="0" destOrd="0" presId="urn:microsoft.com/office/officeart/2005/8/layout/list1"/>
    <dgm:cxn modelId="{000E4717-9B3B-4E7A-AACF-0AF1979209B6}" srcId="{5152B87C-9E15-46B0-8484-ACF10B889CC6}" destId="{24DCA451-5C20-4BAC-9811-0A6F02175E06}" srcOrd="2" destOrd="0" parTransId="{9450EC26-BA5F-480B-A493-73EC67F81290}" sibTransId="{B87C56DF-B180-44ED-A7E8-CE0562F77939}"/>
    <dgm:cxn modelId="{A0A28968-E569-438E-944B-40306DACDAC6}" type="presOf" srcId="{1B7B8A26-4FD9-4B35-A491-EFA01DA1C490}" destId="{52135C72-589B-4615-AA88-B4CDDB7A0842}" srcOrd="0" destOrd="0" presId="urn:microsoft.com/office/officeart/2005/8/layout/list1"/>
    <dgm:cxn modelId="{ADDC8547-45E2-4C13-AE80-25BA56B57DF5}" type="presOf" srcId="{1B7B8A26-4FD9-4B35-A491-EFA01DA1C490}" destId="{5FAAD43F-30AC-4279-8B3F-03973A46B251}" srcOrd="1" destOrd="0" presId="urn:microsoft.com/office/officeart/2005/8/layout/list1"/>
    <dgm:cxn modelId="{012C3A72-C103-4FA7-A19C-AB8A3D115708}" type="presOf" srcId="{A122E345-6B15-4C6D-A234-C73BD434179B}" destId="{C12A6638-8DCF-4828-8925-5C89EBC6ED11}" srcOrd="0" destOrd="0" presId="urn:microsoft.com/office/officeart/2005/8/layout/list1"/>
    <dgm:cxn modelId="{F13990CF-3CAB-4526-AD18-779217525A5A}" type="presOf" srcId="{5B5B6157-13B6-4155-A157-E488FC70D450}" destId="{5CF40641-201B-487B-A32E-CCEE5DD685A0}" srcOrd="1" destOrd="0" presId="urn:microsoft.com/office/officeart/2005/8/layout/list1"/>
    <dgm:cxn modelId="{97ABEEBB-9FBC-4FE4-BA28-0D84361233C5}" srcId="{5152B87C-9E15-46B0-8484-ACF10B889CC6}" destId="{1B7B8A26-4FD9-4B35-A491-EFA01DA1C490}" srcOrd="4" destOrd="0" parTransId="{FA269067-505C-425F-B18A-F5AFFBAB056F}" sibTransId="{C29B9F46-4621-4173-B0BD-8D7875A36739}"/>
    <dgm:cxn modelId="{FD01F5E3-569F-4D0A-B14C-3341010D30AE}" type="presOf" srcId="{24DCA451-5C20-4BAC-9811-0A6F02175E06}" destId="{A84E66DC-63ED-4DA6-B607-C9945B0C13EC}" srcOrd="1" destOrd="0" presId="urn:microsoft.com/office/officeart/2005/8/layout/list1"/>
    <dgm:cxn modelId="{DFB15351-CC28-417F-AD6B-4A28C16451A1}" type="presOf" srcId="{5B5B6157-13B6-4155-A157-E488FC70D450}" destId="{652EA8F6-629A-4C47-B4A1-88D261CC08B8}" srcOrd="0" destOrd="0" presId="urn:microsoft.com/office/officeart/2005/8/layout/list1"/>
    <dgm:cxn modelId="{2CF5AAB5-394D-4256-9E9B-C6E87B33A8D2}" srcId="{5152B87C-9E15-46B0-8484-ACF10B889CC6}" destId="{5B5B6157-13B6-4155-A157-E488FC70D450}" srcOrd="1" destOrd="0" parTransId="{D539BAFE-90AB-4DD0-9C52-A993DFA76F28}" sibTransId="{FD48F95B-C12D-485C-91B5-02A1D60F4538}"/>
    <dgm:cxn modelId="{8A22543B-C53B-48BB-A490-F266DECDE757}" type="presOf" srcId="{24DCA451-5C20-4BAC-9811-0A6F02175E06}" destId="{F43E1A1B-B7F8-4534-ABB1-D525D0B2F6FC}" srcOrd="0" destOrd="0" presId="urn:microsoft.com/office/officeart/2005/8/layout/list1"/>
    <dgm:cxn modelId="{B243C58A-7747-4BCF-824D-AC7019CD253A}" type="presOf" srcId="{A122E345-6B15-4C6D-A234-C73BD434179B}" destId="{D04B602E-BFCA-4A1F-BEA7-799FB3AE081B}" srcOrd="1" destOrd="0" presId="urn:microsoft.com/office/officeart/2005/8/layout/list1"/>
    <dgm:cxn modelId="{C8D72631-946A-4885-918A-D21EDA0CC7BD}" type="presOf" srcId="{6FB74D01-0E6B-4450-8068-9A1537E14BD5}" destId="{D809285C-740A-4C59-B50E-529641B0C675}" srcOrd="1" destOrd="0" presId="urn:microsoft.com/office/officeart/2005/8/layout/list1"/>
    <dgm:cxn modelId="{CBA566FD-2B45-484A-8D43-3A3CC567D06D}" type="presParOf" srcId="{183BD900-7C1F-4E11-B766-97FF0D858DD0}" destId="{76E1B69E-2294-4534-ADBD-9754D1D289B3}" srcOrd="0" destOrd="0" presId="urn:microsoft.com/office/officeart/2005/8/layout/list1"/>
    <dgm:cxn modelId="{D1D4FCA1-23B0-429B-A774-C5D29FC8C646}" type="presParOf" srcId="{76E1B69E-2294-4534-ADBD-9754D1D289B3}" destId="{C12A6638-8DCF-4828-8925-5C89EBC6ED11}" srcOrd="0" destOrd="0" presId="urn:microsoft.com/office/officeart/2005/8/layout/list1"/>
    <dgm:cxn modelId="{631427E1-FD31-49B6-ACC1-F7FBD7D3CD9A}" type="presParOf" srcId="{76E1B69E-2294-4534-ADBD-9754D1D289B3}" destId="{D04B602E-BFCA-4A1F-BEA7-799FB3AE081B}" srcOrd="1" destOrd="0" presId="urn:microsoft.com/office/officeart/2005/8/layout/list1"/>
    <dgm:cxn modelId="{3778AE5D-298A-41B4-9B89-00CA7E3000DD}" type="presParOf" srcId="{183BD900-7C1F-4E11-B766-97FF0D858DD0}" destId="{AF3426E5-7098-4CC9-80D6-ECEDED9E4C5F}" srcOrd="1" destOrd="0" presId="urn:microsoft.com/office/officeart/2005/8/layout/list1"/>
    <dgm:cxn modelId="{7AF45856-EB78-4385-8FA3-068C52EA02CC}" type="presParOf" srcId="{183BD900-7C1F-4E11-B766-97FF0D858DD0}" destId="{EDEBCC58-8500-4991-A0C3-D2869CEA18B4}" srcOrd="2" destOrd="0" presId="urn:microsoft.com/office/officeart/2005/8/layout/list1"/>
    <dgm:cxn modelId="{5A4246D0-E4CB-4D87-8CF4-6B2A45D6487D}" type="presParOf" srcId="{183BD900-7C1F-4E11-B766-97FF0D858DD0}" destId="{EF9B0802-091B-4A60-BCB6-9FF629395F45}" srcOrd="3" destOrd="0" presId="urn:microsoft.com/office/officeart/2005/8/layout/list1"/>
    <dgm:cxn modelId="{0127035E-F8F4-4212-8135-7F22D97E19AB}" type="presParOf" srcId="{183BD900-7C1F-4E11-B766-97FF0D858DD0}" destId="{675494D3-7A65-4C40-B991-0F54A471F864}" srcOrd="4" destOrd="0" presId="urn:microsoft.com/office/officeart/2005/8/layout/list1"/>
    <dgm:cxn modelId="{1982457A-CAAF-40F6-975D-9927035076DA}" type="presParOf" srcId="{675494D3-7A65-4C40-B991-0F54A471F864}" destId="{652EA8F6-629A-4C47-B4A1-88D261CC08B8}" srcOrd="0" destOrd="0" presId="urn:microsoft.com/office/officeart/2005/8/layout/list1"/>
    <dgm:cxn modelId="{CE5B4725-2435-43F8-ADA4-AF8E58A7D22E}" type="presParOf" srcId="{675494D3-7A65-4C40-B991-0F54A471F864}" destId="{5CF40641-201B-487B-A32E-CCEE5DD685A0}" srcOrd="1" destOrd="0" presId="urn:microsoft.com/office/officeart/2005/8/layout/list1"/>
    <dgm:cxn modelId="{B9AACE5F-74C0-4171-BBA2-869B6345D8C0}" type="presParOf" srcId="{183BD900-7C1F-4E11-B766-97FF0D858DD0}" destId="{2A0DA553-9BEF-4D3F-955C-7A46FE8C5EE3}" srcOrd="5" destOrd="0" presId="urn:microsoft.com/office/officeart/2005/8/layout/list1"/>
    <dgm:cxn modelId="{59EE904C-8324-4A9A-91ED-112B4857E3F3}" type="presParOf" srcId="{183BD900-7C1F-4E11-B766-97FF0D858DD0}" destId="{C604C674-4F54-4164-8DFE-1DD5D4B50270}" srcOrd="6" destOrd="0" presId="urn:microsoft.com/office/officeart/2005/8/layout/list1"/>
    <dgm:cxn modelId="{6D60815E-2E98-491A-8A46-DB9067A231B1}" type="presParOf" srcId="{183BD900-7C1F-4E11-B766-97FF0D858DD0}" destId="{E688A135-0950-4EA1-87A5-A0E4EAF1DD6A}" srcOrd="7" destOrd="0" presId="urn:microsoft.com/office/officeart/2005/8/layout/list1"/>
    <dgm:cxn modelId="{770E7B2C-1270-4513-8EEC-76FEB24F2151}" type="presParOf" srcId="{183BD900-7C1F-4E11-B766-97FF0D858DD0}" destId="{FE0B5CC9-6E1A-4743-A4A1-128DCA7B9D4E}" srcOrd="8" destOrd="0" presId="urn:microsoft.com/office/officeart/2005/8/layout/list1"/>
    <dgm:cxn modelId="{6384FB94-F6E4-407D-83F8-7D43DC10D1C5}" type="presParOf" srcId="{FE0B5CC9-6E1A-4743-A4A1-128DCA7B9D4E}" destId="{F43E1A1B-B7F8-4534-ABB1-D525D0B2F6FC}" srcOrd="0" destOrd="0" presId="urn:microsoft.com/office/officeart/2005/8/layout/list1"/>
    <dgm:cxn modelId="{48E8CF5D-E190-4A52-AD1D-5213883826FC}" type="presParOf" srcId="{FE0B5CC9-6E1A-4743-A4A1-128DCA7B9D4E}" destId="{A84E66DC-63ED-4DA6-B607-C9945B0C13EC}" srcOrd="1" destOrd="0" presId="urn:microsoft.com/office/officeart/2005/8/layout/list1"/>
    <dgm:cxn modelId="{DC237BE6-4C86-4900-8D68-0ECD52780BFB}" type="presParOf" srcId="{183BD900-7C1F-4E11-B766-97FF0D858DD0}" destId="{17888854-3E7F-4B31-8B00-1089A166EEA9}" srcOrd="9" destOrd="0" presId="urn:microsoft.com/office/officeart/2005/8/layout/list1"/>
    <dgm:cxn modelId="{947C686E-6578-4A3B-BF4F-45AE082002C9}" type="presParOf" srcId="{183BD900-7C1F-4E11-B766-97FF0D858DD0}" destId="{ABF5B7F2-C2F7-40ED-9DF6-EC83C205B8D6}" srcOrd="10" destOrd="0" presId="urn:microsoft.com/office/officeart/2005/8/layout/list1"/>
    <dgm:cxn modelId="{40688D3F-6864-42BF-BA51-215BC7E138B0}" type="presParOf" srcId="{183BD900-7C1F-4E11-B766-97FF0D858DD0}" destId="{B7D48493-942B-42D8-B410-94746A8A1043}" srcOrd="11" destOrd="0" presId="urn:microsoft.com/office/officeart/2005/8/layout/list1"/>
    <dgm:cxn modelId="{92E6F8C5-5175-4830-A2DA-EDE6C6DD79CF}" type="presParOf" srcId="{183BD900-7C1F-4E11-B766-97FF0D858DD0}" destId="{D5E887E1-4E02-47A8-8B02-9D5EB9E26949}" srcOrd="12" destOrd="0" presId="urn:microsoft.com/office/officeart/2005/8/layout/list1"/>
    <dgm:cxn modelId="{FFEE66C8-840A-4041-B23B-F29CE3D47851}" type="presParOf" srcId="{D5E887E1-4E02-47A8-8B02-9D5EB9E26949}" destId="{8D695997-60E4-43A2-907D-D726737FE500}" srcOrd="0" destOrd="0" presId="urn:microsoft.com/office/officeart/2005/8/layout/list1"/>
    <dgm:cxn modelId="{AA8311FE-D994-4D87-881F-DCE32E847144}" type="presParOf" srcId="{D5E887E1-4E02-47A8-8B02-9D5EB9E26949}" destId="{D809285C-740A-4C59-B50E-529641B0C675}" srcOrd="1" destOrd="0" presId="urn:microsoft.com/office/officeart/2005/8/layout/list1"/>
    <dgm:cxn modelId="{7FDEE3BD-64BE-447F-80A1-C4B87762959C}" type="presParOf" srcId="{183BD900-7C1F-4E11-B766-97FF0D858DD0}" destId="{EFE6BE0C-9235-4752-950D-FDF0953018B0}" srcOrd="13" destOrd="0" presId="urn:microsoft.com/office/officeart/2005/8/layout/list1"/>
    <dgm:cxn modelId="{1D2C663D-2593-4454-B3B4-8D4099C6FE4D}" type="presParOf" srcId="{183BD900-7C1F-4E11-B766-97FF0D858DD0}" destId="{037D386C-6222-4AB2-8468-7DE2E2D5E254}" srcOrd="14" destOrd="0" presId="urn:microsoft.com/office/officeart/2005/8/layout/list1"/>
    <dgm:cxn modelId="{2A34E62E-A827-42B2-81D3-FAFC3A18C7B2}" type="presParOf" srcId="{183BD900-7C1F-4E11-B766-97FF0D858DD0}" destId="{231D77C4-8482-40D7-B0B9-B8FF3B6FA96D}" srcOrd="15" destOrd="0" presId="urn:microsoft.com/office/officeart/2005/8/layout/list1"/>
    <dgm:cxn modelId="{19C3E9B2-EBBE-42FA-A992-AEF37A57DF9E}" type="presParOf" srcId="{183BD900-7C1F-4E11-B766-97FF0D858DD0}" destId="{856A6100-B087-4EBF-BC5A-972C5AA852A3}" srcOrd="16" destOrd="0" presId="urn:microsoft.com/office/officeart/2005/8/layout/list1"/>
    <dgm:cxn modelId="{866F4C03-653B-47A8-BF36-380D28B8307B}" type="presParOf" srcId="{856A6100-B087-4EBF-BC5A-972C5AA852A3}" destId="{52135C72-589B-4615-AA88-B4CDDB7A0842}" srcOrd="0" destOrd="0" presId="urn:microsoft.com/office/officeart/2005/8/layout/list1"/>
    <dgm:cxn modelId="{C30E48A7-9DBB-49CB-9B91-3704BFDB8E59}" type="presParOf" srcId="{856A6100-B087-4EBF-BC5A-972C5AA852A3}" destId="{5FAAD43F-30AC-4279-8B3F-03973A46B251}" srcOrd="1" destOrd="0" presId="urn:microsoft.com/office/officeart/2005/8/layout/list1"/>
    <dgm:cxn modelId="{4E1D4153-56A8-49E5-83A7-4B68AF71BC8E}" type="presParOf" srcId="{183BD900-7C1F-4E11-B766-97FF0D858DD0}" destId="{3264D544-98C4-400D-904B-40C7A490FFAF}" srcOrd="17" destOrd="0" presId="urn:microsoft.com/office/officeart/2005/8/layout/list1"/>
    <dgm:cxn modelId="{43193B6F-D742-4BB8-9F50-2FBF848EFE2D}" type="presParOf" srcId="{183BD900-7C1F-4E11-B766-97FF0D858DD0}" destId="{E2EEBF81-181E-459E-B165-5A120A3393A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EE71DE-F2A3-4EEE-9E14-FEAC66B9D5AF}">
      <dsp:nvSpPr>
        <dsp:cNvPr id="0" name=""/>
        <dsp:cNvSpPr/>
      </dsp:nvSpPr>
      <dsp:spPr>
        <a:xfrm>
          <a:off x="3069132" y="1761"/>
          <a:ext cx="1714509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переводчик</a:t>
          </a:r>
          <a:endParaRPr lang="ru-RU" sz="2000" kern="1200" dirty="0"/>
        </a:p>
      </dsp:txBody>
      <dsp:txXfrm>
        <a:off x="3069132" y="1761"/>
        <a:ext cx="1714509" cy="658701"/>
      </dsp:txXfrm>
    </dsp:sp>
    <dsp:sp modelId="{CA1D4537-C030-42AE-A9A3-43523CA9B7D7}">
      <dsp:nvSpPr>
        <dsp:cNvPr id="0" name=""/>
        <dsp:cNvSpPr/>
      </dsp:nvSpPr>
      <dsp:spPr>
        <a:xfrm>
          <a:off x="1185666" y="331112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3599549" y="138036"/>
              </a:moveTo>
              <a:arcTo wR="2740721" hR="2740721" stAng="17295705" swAng="203716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3B12C-0FC7-4A65-A5B3-56D9347D3F0D}">
      <dsp:nvSpPr>
        <dsp:cNvPr id="0" name=""/>
        <dsp:cNvSpPr/>
      </dsp:nvSpPr>
      <dsp:spPr>
        <a:xfrm>
          <a:off x="4857785" y="525193"/>
          <a:ext cx="1359114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журналист</a:t>
          </a:r>
          <a:endParaRPr lang="ru-RU" sz="1800" kern="1200" dirty="0"/>
        </a:p>
      </dsp:txBody>
      <dsp:txXfrm>
        <a:off x="4857785" y="525193"/>
        <a:ext cx="1359114" cy="658701"/>
      </dsp:txXfrm>
    </dsp:sp>
    <dsp:sp modelId="{94DD3C79-82AC-4B91-950B-F6963D3E9F54}">
      <dsp:nvSpPr>
        <dsp:cNvPr id="0" name=""/>
        <dsp:cNvSpPr/>
      </dsp:nvSpPr>
      <dsp:spPr>
        <a:xfrm>
          <a:off x="1185666" y="331112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4733423" y="859049"/>
              </a:moveTo>
              <a:arcTo wR="2740721" hR="2740721" stAng="18998491" swAng="1065724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35B2F-A9C3-42CD-BF2D-D72DC9EDAB10}">
      <dsp:nvSpPr>
        <dsp:cNvPr id="0" name=""/>
        <dsp:cNvSpPr/>
      </dsp:nvSpPr>
      <dsp:spPr>
        <a:xfrm>
          <a:off x="5640898" y="1895553"/>
          <a:ext cx="1784138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редактор</a:t>
          </a:r>
          <a:endParaRPr lang="ru-RU" sz="1800" kern="1200" dirty="0"/>
        </a:p>
      </dsp:txBody>
      <dsp:txXfrm>
        <a:off x="5640898" y="1895553"/>
        <a:ext cx="1784138" cy="658701"/>
      </dsp:txXfrm>
    </dsp:sp>
    <dsp:sp modelId="{B7D8B768-B2D8-4A4B-AF06-0815DBE3B216}">
      <dsp:nvSpPr>
        <dsp:cNvPr id="0" name=""/>
        <dsp:cNvSpPr/>
      </dsp:nvSpPr>
      <dsp:spPr>
        <a:xfrm>
          <a:off x="1185666" y="331112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5434062" y="2233311"/>
              </a:moveTo>
              <a:arcTo wR="2740721" hR="2740721" stAng="20959852" swAng="1280296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195698-97DA-4AC9-B9F2-8602DE4BFC7E}">
      <dsp:nvSpPr>
        <dsp:cNvPr id="0" name=""/>
        <dsp:cNvSpPr/>
      </dsp:nvSpPr>
      <dsp:spPr>
        <a:xfrm>
          <a:off x="5619273" y="3589412"/>
          <a:ext cx="1827390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программист</a:t>
          </a:r>
          <a:endParaRPr lang="ru-RU" sz="1800" kern="1200" dirty="0"/>
        </a:p>
      </dsp:txBody>
      <dsp:txXfrm>
        <a:off x="5619273" y="3589412"/>
        <a:ext cx="1827390" cy="658701"/>
      </dsp:txXfrm>
    </dsp:sp>
    <dsp:sp modelId="{B2FB20FE-F303-4D65-81D2-57CEA44C5663}">
      <dsp:nvSpPr>
        <dsp:cNvPr id="0" name=""/>
        <dsp:cNvSpPr/>
      </dsp:nvSpPr>
      <dsp:spPr>
        <a:xfrm>
          <a:off x="1185666" y="331112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5212466" y="3924793"/>
              </a:moveTo>
              <a:arcTo wR="2740721" hR="2740721" stAng="1535785" swAng="1065724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029C45-6280-4A74-B167-728E8033B5ED}">
      <dsp:nvSpPr>
        <dsp:cNvPr id="0" name=""/>
        <dsp:cNvSpPr/>
      </dsp:nvSpPr>
      <dsp:spPr>
        <a:xfrm>
          <a:off x="4658782" y="4959773"/>
          <a:ext cx="1757122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экономист</a:t>
          </a:r>
          <a:endParaRPr lang="ru-RU" sz="1800" kern="1200" dirty="0"/>
        </a:p>
      </dsp:txBody>
      <dsp:txXfrm>
        <a:off x="4658782" y="4959773"/>
        <a:ext cx="1757122" cy="658701"/>
      </dsp:txXfrm>
    </dsp:sp>
    <dsp:sp modelId="{3E064922-4EA8-4396-B806-4AF6492ED017}">
      <dsp:nvSpPr>
        <dsp:cNvPr id="0" name=""/>
        <dsp:cNvSpPr/>
      </dsp:nvSpPr>
      <dsp:spPr>
        <a:xfrm>
          <a:off x="1892711" y="154163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3044653" y="5464538"/>
              </a:moveTo>
              <a:arcTo wR="2740721" hR="2740721" stAng="5017985" swAng="250429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B5A36-1720-4F3E-981A-0F4EA5B0D314}">
      <dsp:nvSpPr>
        <dsp:cNvPr id="0" name=""/>
        <dsp:cNvSpPr/>
      </dsp:nvSpPr>
      <dsp:spPr>
        <a:xfrm>
          <a:off x="3129755" y="5429286"/>
          <a:ext cx="1606522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бухгалтер</a:t>
          </a:r>
          <a:endParaRPr lang="ru-RU" sz="2000" kern="1200" dirty="0"/>
        </a:p>
      </dsp:txBody>
      <dsp:txXfrm>
        <a:off x="3129755" y="5429286"/>
        <a:ext cx="1606522" cy="658701"/>
      </dsp:txXfrm>
    </dsp:sp>
    <dsp:sp modelId="{86AA712F-47CE-4199-B258-36458EA0B432}">
      <dsp:nvSpPr>
        <dsp:cNvPr id="0" name=""/>
        <dsp:cNvSpPr/>
      </dsp:nvSpPr>
      <dsp:spPr>
        <a:xfrm>
          <a:off x="524841" y="159753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2602744" y="5477967"/>
              </a:moveTo>
              <a:arcTo wR="2740721" hR="2740721" stAng="5573140" swAng="26710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DAF8DC-EE6A-46E1-9EDF-9A1BFCD1F9C0}">
      <dsp:nvSpPr>
        <dsp:cNvPr id="0" name=""/>
        <dsp:cNvSpPr/>
      </dsp:nvSpPr>
      <dsp:spPr>
        <a:xfrm>
          <a:off x="1501104" y="4959773"/>
          <a:ext cx="1628654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инспектор</a:t>
          </a:r>
          <a:endParaRPr lang="ru-RU" sz="1800" kern="1200" dirty="0"/>
        </a:p>
      </dsp:txBody>
      <dsp:txXfrm>
        <a:off x="1501104" y="4959773"/>
        <a:ext cx="1628654" cy="658701"/>
      </dsp:txXfrm>
    </dsp:sp>
    <dsp:sp modelId="{49EE9862-2FBC-4E24-AA43-7696A82461D6}">
      <dsp:nvSpPr>
        <dsp:cNvPr id="0" name=""/>
        <dsp:cNvSpPr/>
      </dsp:nvSpPr>
      <dsp:spPr>
        <a:xfrm>
          <a:off x="1185666" y="331112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748018" y="4622393"/>
              </a:moveTo>
              <a:arcTo wR="2740721" hR="2740721" stAng="8198491" swAng="1065724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8EF6BC-C440-4340-8C4F-DA0E71AC472E}">
      <dsp:nvSpPr>
        <dsp:cNvPr id="0" name=""/>
        <dsp:cNvSpPr/>
      </dsp:nvSpPr>
      <dsp:spPr>
        <a:xfrm>
          <a:off x="295672" y="3589412"/>
          <a:ext cx="2048268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инженер</a:t>
          </a:r>
          <a:endParaRPr lang="ru-RU" sz="1800" kern="1200" dirty="0"/>
        </a:p>
      </dsp:txBody>
      <dsp:txXfrm>
        <a:off x="295672" y="3589412"/>
        <a:ext cx="2048268" cy="658701"/>
      </dsp:txXfrm>
    </dsp:sp>
    <dsp:sp modelId="{4E155D6C-E252-40D1-B557-89D23C2BF074}">
      <dsp:nvSpPr>
        <dsp:cNvPr id="0" name=""/>
        <dsp:cNvSpPr/>
      </dsp:nvSpPr>
      <dsp:spPr>
        <a:xfrm>
          <a:off x="1185666" y="331112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47379" y="3248130"/>
              </a:moveTo>
              <a:arcTo wR="2740721" hR="2740721" stAng="10159852" swAng="1280296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5E4AEC-9B64-4745-8327-E3B94375D8FB}">
      <dsp:nvSpPr>
        <dsp:cNvPr id="0" name=""/>
        <dsp:cNvSpPr/>
      </dsp:nvSpPr>
      <dsp:spPr>
        <a:xfrm>
          <a:off x="268640" y="1895553"/>
          <a:ext cx="2102332" cy="658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секретарь</a:t>
          </a:r>
          <a:endParaRPr lang="ru-RU" sz="1800" kern="1200" dirty="0"/>
        </a:p>
      </dsp:txBody>
      <dsp:txXfrm>
        <a:off x="268640" y="1895553"/>
        <a:ext cx="2102332" cy="658701"/>
      </dsp:txXfrm>
    </dsp:sp>
    <dsp:sp modelId="{A714E22C-F917-4165-8ABB-5FB33CB9CA81}">
      <dsp:nvSpPr>
        <dsp:cNvPr id="0" name=""/>
        <dsp:cNvSpPr/>
      </dsp:nvSpPr>
      <dsp:spPr>
        <a:xfrm>
          <a:off x="1225251" y="243907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228146" y="1645950"/>
              </a:moveTo>
              <a:arcTo wR="2740721" hR="2740721" stAng="12212614" swAng="76501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C238F8-B4B7-41FE-BC89-A1E712377A83}">
      <dsp:nvSpPr>
        <dsp:cNvPr id="0" name=""/>
        <dsp:cNvSpPr/>
      </dsp:nvSpPr>
      <dsp:spPr>
        <a:xfrm>
          <a:off x="1365190" y="444403"/>
          <a:ext cx="1706645" cy="912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Специалист по маркетингу</a:t>
          </a:r>
          <a:endParaRPr lang="ru-RU" sz="1600" kern="1200" dirty="0"/>
        </a:p>
      </dsp:txBody>
      <dsp:txXfrm>
        <a:off x="1365190" y="444403"/>
        <a:ext cx="1706645" cy="912920"/>
      </dsp:txXfrm>
    </dsp:sp>
    <dsp:sp modelId="{5505592E-CCB1-4060-86F4-BB570D410127}">
      <dsp:nvSpPr>
        <dsp:cNvPr id="0" name=""/>
        <dsp:cNvSpPr/>
      </dsp:nvSpPr>
      <dsp:spPr>
        <a:xfrm>
          <a:off x="-2393021" y="-2596674"/>
          <a:ext cx="5481442" cy="5481442"/>
        </a:xfrm>
        <a:custGeom>
          <a:avLst/>
          <a:gdLst/>
          <a:ahLst/>
          <a:cxnLst/>
          <a:rect l="0" t="0" r="0" b="0"/>
          <a:pathLst>
            <a:path>
              <a:moveTo>
                <a:pt x="5464830" y="3042018"/>
              </a:moveTo>
              <a:arcTo wR="2740721" hR="2740721" stAng="378689" swAng="2910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13D74D-ED56-45D1-AD1B-0F08B1003206}">
      <dsp:nvSpPr>
        <dsp:cNvPr id="0" name=""/>
        <dsp:cNvSpPr/>
      </dsp:nvSpPr>
      <dsp:spPr>
        <a:xfrm>
          <a:off x="0" y="810381"/>
          <a:ext cx="2544968" cy="1526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глаза</a:t>
          </a:r>
          <a:endParaRPr lang="ru-RU" sz="6500" kern="1200" dirty="0"/>
        </a:p>
      </dsp:txBody>
      <dsp:txXfrm>
        <a:off x="0" y="810381"/>
        <a:ext cx="2544968" cy="1526981"/>
      </dsp:txXfrm>
    </dsp:sp>
    <dsp:sp modelId="{B00C7424-8BFB-458B-A73B-33B8AB0CCB1E}">
      <dsp:nvSpPr>
        <dsp:cNvPr id="0" name=""/>
        <dsp:cNvSpPr/>
      </dsp:nvSpPr>
      <dsp:spPr>
        <a:xfrm>
          <a:off x="2799465" y="810381"/>
          <a:ext cx="2544968" cy="1526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уши</a:t>
          </a:r>
          <a:endParaRPr lang="ru-RU" sz="6500" kern="1200" dirty="0"/>
        </a:p>
      </dsp:txBody>
      <dsp:txXfrm>
        <a:off x="2799465" y="810381"/>
        <a:ext cx="2544968" cy="1526981"/>
      </dsp:txXfrm>
    </dsp:sp>
    <dsp:sp modelId="{F2A4237A-2D12-49B7-961B-0CBBF0B83881}">
      <dsp:nvSpPr>
        <dsp:cNvPr id="0" name=""/>
        <dsp:cNvSpPr/>
      </dsp:nvSpPr>
      <dsp:spPr>
        <a:xfrm>
          <a:off x="5598931" y="810381"/>
          <a:ext cx="2544968" cy="1526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рот</a:t>
          </a:r>
          <a:endParaRPr lang="ru-RU" sz="6500" kern="1200" dirty="0"/>
        </a:p>
      </dsp:txBody>
      <dsp:txXfrm>
        <a:off x="5598931" y="810381"/>
        <a:ext cx="2544968" cy="1526981"/>
      </dsp:txXfrm>
    </dsp:sp>
    <dsp:sp modelId="{0C18469D-2135-4948-85D4-D39C01D90FA2}">
      <dsp:nvSpPr>
        <dsp:cNvPr id="0" name=""/>
        <dsp:cNvSpPr/>
      </dsp:nvSpPr>
      <dsp:spPr>
        <a:xfrm>
          <a:off x="1399732" y="2591859"/>
          <a:ext cx="2544968" cy="1526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нос</a:t>
          </a:r>
          <a:endParaRPr lang="ru-RU" sz="6500" kern="1200" dirty="0"/>
        </a:p>
      </dsp:txBody>
      <dsp:txXfrm>
        <a:off x="1399732" y="2591859"/>
        <a:ext cx="2544968" cy="1526981"/>
      </dsp:txXfrm>
    </dsp:sp>
    <dsp:sp modelId="{768B5BF4-E9DD-40B9-9096-547AF2E39555}">
      <dsp:nvSpPr>
        <dsp:cNvPr id="0" name=""/>
        <dsp:cNvSpPr/>
      </dsp:nvSpPr>
      <dsp:spPr>
        <a:xfrm>
          <a:off x="4199198" y="2591859"/>
          <a:ext cx="2544968" cy="15269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кожа</a:t>
          </a:r>
          <a:endParaRPr lang="ru-RU" sz="6500" kern="1200" dirty="0"/>
        </a:p>
      </dsp:txBody>
      <dsp:txXfrm>
        <a:off x="4199198" y="2591859"/>
        <a:ext cx="2544968" cy="152698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25DA6B-E2B5-440A-9F7A-080F6DFC9DB3}">
      <dsp:nvSpPr>
        <dsp:cNvPr id="0" name=""/>
        <dsp:cNvSpPr/>
      </dsp:nvSpPr>
      <dsp:spPr>
        <a:xfrm>
          <a:off x="0" y="789790"/>
          <a:ext cx="2381250" cy="1428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зрение</a:t>
          </a:r>
          <a:endParaRPr lang="ru-RU" sz="3700" kern="1200" dirty="0"/>
        </a:p>
      </dsp:txBody>
      <dsp:txXfrm>
        <a:off x="0" y="789790"/>
        <a:ext cx="2381250" cy="1428750"/>
      </dsp:txXfrm>
    </dsp:sp>
    <dsp:sp modelId="{ED9351E0-FCF8-4AF1-BB5E-0BBDC962A8AC}">
      <dsp:nvSpPr>
        <dsp:cNvPr id="0" name=""/>
        <dsp:cNvSpPr/>
      </dsp:nvSpPr>
      <dsp:spPr>
        <a:xfrm>
          <a:off x="2619374" y="789790"/>
          <a:ext cx="2381250" cy="1428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слух</a:t>
          </a:r>
          <a:endParaRPr lang="ru-RU" sz="3700" kern="1200" dirty="0"/>
        </a:p>
      </dsp:txBody>
      <dsp:txXfrm>
        <a:off x="2619374" y="789790"/>
        <a:ext cx="2381250" cy="1428750"/>
      </dsp:txXfrm>
    </dsp:sp>
    <dsp:sp modelId="{07C5CBEF-3796-463D-9A62-A8D42DDD5114}">
      <dsp:nvSpPr>
        <dsp:cNvPr id="0" name=""/>
        <dsp:cNvSpPr/>
      </dsp:nvSpPr>
      <dsp:spPr>
        <a:xfrm>
          <a:off x="5238749" y="789790"/>
          <a:ext cx="2381250" cy="1428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вкус</a:t>
          </a:r>
          <a:endParaRPr lang="ru-RU" sz="3700" kern="1200" dirty="0"/>
        </a:p>
      </dsp:txBody>
      <dsp:txXfrm>
        <a:off x="5238749" y="789790"/>
        <a:ext cx="2381250" cy="1428750"/>
      </dsp:txXfrm>
    </dsp:sp>
    <dsp:sp modelId="{0538B129-5FE9-4F6C-807B-B6678E321379}">
      <dsp:nvSpPr>
        <dsp:cNvPr id="0" name=""/>
        <dsp:cNvSpPr/>
      </dsp:nvSpPr>
      <dsp:spPr>
        <a:xfrm>
          <a:off x="1309687" y="2456665"/>
          <a:ext cx="2381250" cy="1428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обоняние</a:t>
          </a:r>
          <a:endParaRPr lang="ru-RU" sz="3700" kern="1200" dirty="0"/>
        </a:p>
      </dsp:txBody>
      <dsp:txXfrm>
        <a:off x="1309687" y="2456665"/>
        <a:ext cx="2381250" cy="1428750"/>
      </dsp:txXfrm>
    </dsp:sp>
    <dsp:sp modelId="{A48B3797-2CAC-4F63-B531-1DE813512221}">
      <dsp:nvSpPr>
        <dsp:cNvPr id="0" name=""/>
        <dsp:cNvSpPr/>
      </dsp:nvSpPr>
      <dsp:spPr>
        <a:xfrm>
          <a:off x="3929062" y="2456665"/>
          <a:ext cx="2381250" cy="14287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осязание</a:t>
          </a:r>
          <a:endParaRPr lang="ru-RU" sz="3700" kern="1200" dirty="0"/>
        </a:p>
      </dsp:txBody>
      <dsp:txXfrm>
        <a:off x="3929062" y="2456665"/>
        <a:ext cx="2381250" cy="142875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EBCC58-8500-4991-A0C3-D2869CEA18B4}">
      <dsp:nvSpPr>
        <dsp:cNvPr id="0" name=""/>
        <dsp:cNvSpPr/>
      </dsp:nvSpPr>
      <dsp:spPr>
        <a:xfrm>
          <a:off x="0" y="554948"/>
          <a:ext cx="7786742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4B602E-BFCA-4A1F-BEA7-799FB3AE081B}">
      <dsp:nvSpPr>
        <dsp:cNvPr id="0" name=""/>
        <dsp:cNvSpPr/>
      </dsp:nvSpPr>
      <dsp:spPr>
        <a:xfrm>
          <a:off x="389337" y="200708"/>
          <a:ext cx="5450719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Визуальная информация (зрение)</a:t>
          </a:r>
          <a:endParaRPr lang="ru-RU" sz="2400" kern="1200" dirty="0"/>
        </a:p>
      </dsp:txBody>
      <dsp:txXfrm>
        <a:off x="389337" y="200708"/>
        <a:ext cx="5450719" cy="708480"/>
      </dsp:txXfrm>
    </dsp:sp>
    <dsp:sp modelId="{C604C674-4F54-4164-8DFE-1DD5D4B50270}">
      <dsp:nvSpPr>
        <dsp:cNvPr id="0" name=""/>
        <dsp:cNvSpPr/>
      </dsp:nvSpPr>
      <dsp:spPr>
        <a:xfrm>
          <a:off x="0" y="1643588"/>
          <a:ext cx="7786742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F40641-201B-487B-A32E-CCEE5DD685A0}">
      <dsp:nvSpPr>
        <dsp:cNvPr id="0" name=""/>
        <dsp:cNvSpPr/>
      </dsp:nvSpPr>
      <dsp:spPr>
        <a:xfrm>
          <a:off x="389337" y="1289348"/>
          <a:ext cx="5450719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Аудиальная информация (слух)</a:t>
          </a:r>
          <a:endParaRPr lang="ru-RU" sz="2400" kern="1200" dirty="0"/>
        </a:p>
      </dsp:txBody>
      <dsp:txXfrm>
        <a:off x="389337" y="1289348"/>
        <a:ext cx="5450719" cy="708480"/>
      </dsp:txXfrm>
    </dsp:sp>
    <dsp:sp modelId="{ABF5B7F2-C2F7-40ED-9DF6-EC83C205B8D6}">
      <dsp:nvSpPr>
        <dsp:cNvPr id="0" name=""/>
        <dsp:cNvSpPr/>
      </dsp:nvSpPr>
      <dsp:spPr>
        <a:xfrm>
          <a:off x="0" y="2732228"/>
          <a:ext cx="7786742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4E66DC-63ED-4DA6-B607-C9945B0C13EC}">
      <dsp:nvSpPr>
        <dsp:cNvPr id="0" name=""/>
        <dsp:cNvSpPr/>
      </dsp:nvSpPr>
      <dsp:spPr>
        <a:xfrm>
          <a:off x="389337" y="2377988"/>
          <a:ext cx="5450719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Вкусовая информация (язык)</a:t>
          </a:r>
          <a:endParaRPr lang="ru-RU" sz="2400" kern="1200" dirty="0"/>
        </a:p>
      </dsp:txBody>
      <dsp:txXfrm>
        <a:off x="389337" y="2377988"/>
        <a:ext cx="5450719" cy="708480"/>
      </dsp:txXfrm>
    </dsp:sp>
    <dsp:sp modelId="{037D386C-6222-4AB2-8468-7DE2E2D5E254}">
      <dsp:nvSpPr>
        <dsp:cNvPr id="0" name=""/>
        <dsp:cNvSpPr/>
      </dsp:nvSpPr>
      <dsp:spPr>
        <a:xfrm>
          <a:off x="0" y="3820867"/>
          <a:ext cx="7786742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09285C-740A-4C59-B50E-529641B0C675}">
      <dsp:nvSpPr>
        <dsp:cNvPr id="0" name=""/>
        <dsp:cNvSpPr/>
      </dsp:nvSpPr>
      <dsp:spPr>
        <a:xfrm>
          <a:off x="389337" y="3466628"/>
          <a:ext cx="5450719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Обонятельная информация(нос)</a:t>
          </a:r>
          <a:endParaRPr lang="ru-RU" sz="2400" kern="1200" dirty="0"/>
        </a:p>
      </dsp:txBody>
      <dsp:txXfrm>
        <a:off x="389337" y="3466628"/>
        <a:ext cx="5450719" cy="708480"/>
      </dsp:txXfrm>
    </dsp:sp>
    <dsp:sp modelId="{E2EEBF81-181E-459E-B165-5A120A3393A0}">
      <dsp:nvSpPr>
        <dsp:cNvPr id="0" name=""/>
        <dsp:cNvSpPr/>
      </dsp:nvSpPr>
      <dsp:spPr>
        <a:xfrm>
          <a:off x="0" y="4909507"/>
          <a:ext cx="7786742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AAD43F-30AC-4279-8B3F-03973A46B251}">
      <dsp:nvSpPr>
        <dsp:cNvPr id="0" name=""/>
        <dsp:cNvSpPr/>
      </dsp:nvSpPr>
      <dsp:spPr>
        <a:xfrm>
          <a:off x="389337" y="4555267"/>
          <a:ext cx="5450719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Тактильная информация (кожа и мышцы)</a:t>
          </a:r>
          <a:endParaRPr lang="ru-RU" sz="2400" kern="1200" dirty="0"/>
        </a:p>
      </dsp:txBody>
      <dsp:txXfrm>
        <a:off x="389337" y="4555267"/>
        <a:ext cx="5450719" cy="708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BFFD3E4-39AE-4D57-B2AF-6F576C2BC1A7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BF6981-2F22-4069-905F-81708E7172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Информация. Каналы восприятия информации человеком.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Для человека каналами восприятия информации являются органы чувств:</a:t>
            </a:r>
            <a:endParaRPr lang="ru-RU" sz="28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571612"/>
          <a:ext cx="814390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С помощью этих органов человек испытывает 5 видов чувств:</a:t>
            </a:r>
            <a:endParaRPr lang="ru-RU" sz="32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397000"/>
          <a:ext cx="7620000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20040"/>
            <a:ext cx="7199214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Виды </a:t>
            </a:r>
            <a:r>
              <a:rPr lang="ru-RU" dirty="0" err="1" smtClean="0"/>
              <a:t>инфрмации</a:t>
            </a:r>
            <a:r>
              <a:rPr lang="ru-RU" dirty="0" smtClean="0"/>
              <a:t> по каналам восприятия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357158" y="1142984"/>
          <a:ext cx="7786742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Практическая работа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Проработаем формы визуальной информации об одном и том же объекте: автомобиль</a:t>
            </a:r>
          </a:p>
          <a:p>
            <a:r>
              <a:rPr lang="ru-RU" dirty="0" smtClean="0"/>
              <a:t>Подсказка на стр. 120 (рисунок 11.1)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Источники </a:t>
            </a:r>
            <a:r>
              <a:rPr lang="ru-RU" dirty="0" err="1" smtClean="0"/>
              <a:t>аудиальной</a:t>
            </a:r>
            <a:r>
              <a:rPr lang="ru-RU" dirty="0" smtClean="0"/>
              <a:t> информации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Речевые сообщения на языке какой-нибудь страны, ритмичные звуки, музыка, шум.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Примеры осязательной информации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Предмет горячий или холодный</a:t>
            </a:r>
          </a:p>
          <a:p>
            <a:r>
              <a:rPr lang="ru-RU" dirty="0" smtClean="0"/>
              <a:t>Предмет шершавый или гладкий</a:t>
            </a:r>
          </a:p>
          <a:p>
            <a:r>
              <a:rPr lang="ru-RU" dirty="0" smtClean="0"/>
              <a:t>Предмет вибрирует или нет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Примеры вкусовой информации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Попробуйте разобраться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Почему при сильном насморке пища кажется невкусной?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1" y="785794"/>
            <a:ext cx="7715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Информация является основой любого </a:t>
            </a:r>
          </a:p>
          <a:p>
            <a:r>
              <a:rPr lang="ru-RU" sz="2800" dirty="0" smtClean="0"/>
              <a:t>вида деятельности в современном</a:t>
            </a:r>
          </a:p>
          <a:p>
            <a:r>
              <a:rPr lang="ru-RU" sz="2800" dirty="0" smtClean="0"/>
              <a:t> мире.</a:t>
            </a:r>
          </a:p>
          <a:p>
            <a:r>
              <a:rPr lang="ru-RU" sz="2800" dirty="0" smtClean="0"/>
              <a:t>21 век называют веком информационных </a:t>
            </a:r>
          </a:p>
          <a:p>
            <a:r>
              <a:rPr lang="ru-RU" sz="2800" dirty="0" smtClean="0"/>
              <a:t>технологий.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Подумайте…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Можно ли информацию потрогать руками или она совершенно неосязаема?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От латинского – «сведения»</a:t>
            </a:r>
          </a:p>
          <a:p>
            <a:pPr>
              <a:buNone/>
            </a:pPr>
            <a:r>
              <a:rPr lang="ru-RU" dirty="0" smtClean="0"/>
              <a:t>   «разъяснения»</a:t>
            </a:r>
          </a:p>
          <a:p>
            <a:pPr>
              <a:buNone/>
            </a:pPr>
            <a:r>
              <a:rPr lang="ru-RU" dirty="0" smtClean="0"/>
              <a:t>   «изложение»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В науке, технике и обиходе – разное значение</a:t>
            </a:r>
          </a:p>
          <a:p>
            <a:r>
              <a:rPr lang="ru-RU" dirty="0" smtClean="0"/>
              <a:t>Слово «информация»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 в технике: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5" y="1556792"/>
            <a:ext cx="75009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Сведения, записанные на материальном носителе </a:t>
            </a:r>
          </a:p>
          <a:p>
            <a:r>
              <a:rPr lang="ru-RU" sz="2400" dirty="0" smtClean="0"/>
              <a:t>(например, магнитный, оптический, лазерный или </a:t>
            </a:r>
          </a:p>
          <a:p>
            <a:r>
              <a:rPr lang="ru-RU" sz="2400" dirty="0" smtClean="0"/>
              <a:t>другой носитель электронной информации) в виде знаков,</a:t>
            </a:r>
          </a:p>
          <a:p>
            <a:r>
              <a:rPr lang="ru-RU" sz="2400" dirty="0" smtClean="0"/>
              <a:t>Образов или сигналов для обработки, </a:t>
            </a:r>
          </a:p>
          <a:p>
            <a:r>
              <a:rPr lang="ru-RU" sz="2400" dirty="0" smtClean="0"/>
              <a:t>сохранения или передачи.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 rot="20104288">
            <a:off x="3141613" y="3954104"/>
            <a:ext cx="2988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Информация в науке: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4077072"/>
            <a:ext cx="5742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Сведения об объектах и явлениях окружающей среды, их параметрах, свойствах и состоянии, которые воспринимают информационные системы (живые организмы, управляющие машины) в процессе жизнедеятельности и функционирования.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Информация в обиходе, в привычном укладе жизни: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9" y="2143116"/>
            <a:ext cx="76438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Любые сведения, которыми обмениваются</a:t>
            </a:r>
          </a:p>
          <a:p>
            <a:r>
              <a:rPr lang="ru-RU" sz="2800" dirty="0" smtClean="0"/>
              <a:t> люди друг с другом, или данные, которые </a:t>
            </a:r>
          </a:p>
          <a:p>
            <a:r>
              <a:rPr lang="ru-RU" sz="2800" dirty="0" smtClean="0"/>
              <a:t>кого-либо интересуют. Когда кто-то </a:t>
            </a:r>
          </a:p>
          <a:p>
            <a:r>
              <a:rPr lang="ru-RU" sz="2800" dirty="0" smtClean="0"/>
              <a:t>говорит: «Я информирую», в житейском </a:t>
            </a:r>
          </a:p>
          <a:p>
            <a:r>
              <a:rPr lang="ru-RU" sz="2800" dirty="0" smtClean="0"/>
              <a:t>Смысле это означает «Я сообщаю вам».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Информация в обобщенном варианте: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071678"/>
            <a:ext cx="72152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Это сведения об объектах и явлениях окружающей среды, их свойствах, состоянии и проявлениях, которые воспринимают живые организмы (люди, животные, растения), </a:t>
            </a:r>
          </a:p>
          <a:p>
            <a:r>
              <a:rPr lang="ru-RU" sz="2400" dirty="0" smtClean="0"/>
              <a:t>технические устройства или другие</a:t>
            </a:r>
          </a:p>
          <a:p>
            <a:r>
              <a:rPr lang="ru-RU" sz="2400" dirty="0" smtClean="0"/>
              <a:t> приёмники сведений в процессе их приспособления к условиям окружающей</a:t>
            </a:r>
          </a:p>
          <a:p>
            <a:r>
              <a:rPr lang="ru-RU" sz="2400" dirty="0" smtClean="0"/>
              <a:t> среды, жизни, деятельности или работе.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о профессиях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200" dirty="0" smtClean="0"/>
              <a:t>Профессии людей связаны с подготовкой, обработкой, хранением и воспроизведением информации.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ВАЖНО</a:t>
            </a:r>
          </a:p>
          <a:p>
            <a:r>
              <a:rPr lang="ru-RU" dirty="0" smtClean="0"/>
              <a:t>Для </a:t>
            </a:r>
            <a:r>
              <a:rPr lang="ru-RU" dirty="0" smtClean="0"/>
              <a:t>технических устройств, которые связаны с обработкой информации, главным является не новизна сведений.</a:t>
            </a:r>
          </a:p>
          <a:p>
            <a:r>
              <a:rPr lang="ru-RU" dirty="0" smtClean="0"/>
              <a:t>Они реагируют на увеличение или уменьшение поступающих на них внешних сигналов.</a:t>
            </a:r>
          </a:p>
          <a:p>
            <a:r>
              <a:rPr lang="ru-RU" dirty="0" smtClean="0"/>
              <a:t>Для компьютеров информацией являются составленные в определенной последовательности электрические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/>
              <a:t>сигналы.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357166"/>
          <a:ext cx="7715304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Подумайте..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Каким образом человек, лишенный книг, газет, радио, телевидения, телефона, получает информацию о внешнем мире?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208</TotalTime>
  <Words>459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Информация. Каналы восприятия информации человеком.</vt:lpstr>
      <vt:lpstr>Слайд 2</vt:lpstr>
      <vt:lpstr>Подумайте…</vt:lpstr>
      <vt:lpstr>Информация в технике:</vt:lpstr>
      <vt:lpstr>Информация в обиходе, в привычном укладе жизни:</vt:lpstr>
      <vt:lpstr>Информация в обобщенном варианте:</vt:lpstr>
      <vt:lpstr>Немного о профессиях</vt:lpstr>
      <vt:lpstr>Слайд 8</vt:lpstr>
      <vt:lpstr>Подумайте..</vt:lpstr>
      <vt:lpstr>Для человека каналами восприятия информации являются органы чувств:</vt:lpstr>
      <vt:lpstr>С помощью этих органов человек испытывает 5 видов чувств:</vt:lpstr>
      <vt:lpstr>Виды инфрмации по каналам восприятия</vt:lpstr>
      <vt:lpstr>Практическая работа </vt:lpstr>
      <vt:lpstr>Источники аудиальной информации</vt:lpstr>
      <vt:lpstr>Примеры осязательной информации</vt:lpstr>
      <vt:lpstr>Примеры вкусовой информации</vt:lpstr>
      <vt:lpstr>Попробуйте разобраться</vt:lpstr>
    </vt:vector>
  </TitlesOfParts>
  <Company>MOU SOCH17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Информация. Каналы восприятия информации человеком.</dc:title>
  <dc:creator>Puzanova</dc:creator>
  <cp:lastModifiedBy>user</cp:lastModifiedBy>
  <cp:revision>21</cp:revision>
  <dcterms:created xsi:type="dcterms:W3CDTF">2020-01-09T07:03:25Z</dcterms:created>
  <dcterms:modified xsi:type="dcterms:W3CDTF">2021-05-31T20:09:03Z</dcterms:modified>
</cp:coreProperties>
</file>