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2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72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98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2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62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73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9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59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4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228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3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нька\Desktop\ритмика дошк\картинки\abstract-background-rainbow-4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История возникновения и развития ритмики</a:t>
            </a:r>
            <a:endParaRPr lang="ru-RU" sz="60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2996952"/>
            <a:ext cx="5652120" cy="26642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Ритм неограничен, и поэтому возможности его физического осуществления неисчислимы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i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Э. </a:t>
            </a:r>
            <a:r>
              <a:rPr lang="ru-RU" i="1" dirty="0" err="1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Ж.-Далькроз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Оленька\Desktop\ритмика дошк\картинки\f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3284983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/>
                <a:ea typeface="Calibri"/>
              </a:rPr>
              <a:t>Институт просуществовал недолго – до 1914 г.</a:t>
            </a:r>
          </a:p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/>
                <a:ea typeface="Calibri"/>
              </a:rPr>
              <a:t>Далькроз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/>
                <a:ea typeface="Calibri"/>
              </a:rPr>
              <a:t> был вынужден уехать из Германии в Женеву.</a:t>
            </a: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/>
                <a:ea typeface="Calibri"/>
              </a:rPr>
              <a:t>В 1915 году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/>
                <a:ea typeface="Calibri"/>
              </a:rPr>
              <a:t>Далькроз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/>
                <a:ea typeface="Calibri"/>
              </a:rPr>
              <a:t> открывает новый Институт музыки и ритма, которым он руководил до последних дней своей жизни.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pic>
        <p:nvPicPr>
          <p:cNvPr id="10242" name="Picture 2" descr="C:\Users\Оленька\Desktop\ритмика дошк\картинки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940275"/>
            <a:ext cx="5472608" cy="391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енька\Desktop\ритмика дошк\картинки\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9036496" cy="114300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стен института вышло много преподавателей, среди них несколько русских, которые продолжали развивать метод </a:t>
            </a:r>
            <a:r>
              <a:rPr lang="ru-RU" sz="3200" i="1" dirty="0" err="1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Далькроза</a:t>
            </a:r>
            <a:r>
              <a:rPr lang="ru-RU" sz="3200" i="1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России; наиболее выдающиеся  из них:</a:t>
            </a:r>
            <a:endParaRPr lang="ru-RU" sz="3200" i="1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316835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Нина Георгиевна Александрова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Вера Александровна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Гринер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Румер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Мария Александровна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Сергей Михайлович Волконский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енька\Desktop\ритмика дошк\картинки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578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Основоположники системы музыкально-ритмического воспитания в России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36504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Н.Г. Александрова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В.А.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Гринер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М.А.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Румер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Е.В.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Конорова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Н.П. Збруева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В.Е. Яновская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В.А. Шукшина , их ученики и последователи.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Оленька\Desktop\ритмика дошк\картинки\4b4e77c508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9762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264696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в 1919г. в Москве и Петербурге были открыты Институты ритма: в Москве под руководством Н.Г. Александровой, </a:t>
            </a:r>
            <a:r>
              <a:rPr lang="ru-RU" b="1" i="1" smtClean="0">
                <a:latin typeface="Monotype Corsiva" pitchFamily="66" charset="0"/>
              </a:rPr>
              <a:t>в Петербурге </a:t>
            </a:r>
            <a:r>
              <a:rPr lang="ru-RU" b="1" i="1" dirty="0" smtClean="0">
                <a:latin typeface="Monotype Corsiva" pitchFamily="66" charset="0"/>
              </a:rPr>
              <a:t>– С.М. Волконского, подготовившие прекрасных </a:t>
            </a:r>
            <a:r>
              <a:rPr lang="ru-RU" b="1" i="1" dirty="0" err="1" smtClean="0">
                <a:latin typeface="Monotype Corsiva" pitchFamily="66" charset="0"/>
              </a:rPr>
              <a:t>ритмистов</a:t>
            </a:r>
            <a:r>
              <a:rPr lang="ru-RU" b="1" i="1" dirty="0" smtClean="0">
                <a:latin typeface="Monotype Corsiva" pitchFamily="66" charset="0"/>
              </a:rPr>
              <a:t> для детских садов, школ, студий и др. учебных заведений.</a:t>
            </a:r>
          </a:p>
          <a:p>
            <a:endParaRPr lang="ru-RU" b="1" i="1" dirty="0" smtClean="0">
              <a:latin typeface="Monotype Corsiva" pitchFamily="66" charset="0"/>
            </a:endParaRPr>
          </a:p>
          <a:p>
            <a:r>
              <a:rPr lang="ru-RU" b="1" i="1" dirty="0" smtClean="0">
                <a:latin typeface="Monotype Corsiva" pitchFamily="66" charset="0"/>
              </a:rPr>
              <a:t>Отечественные </a:t>
            </a:r>
            <a:r>
              <a:rPr lang="ru-RU" b="1" i="1" dirty="0" err="1" smtClean="0">
                <a:latin typeface="Monotype Corsiva" pitchFamily="66" charset="0"/>
              </a:rPr>
              <a:t>ритмисты</a:t>
            </a:r>
            <a:r>
              <a:rPr lang="ru-RU" b="1" i="1" dirty="0" smtClean="0">
                <a:latin typeface="Monotype Corsiva" pitchFamily="66" charset="0"/>
              </a:rPr>
              <a:t>, творчески развивая, обогащая основные положения нового музыкально-педагогического метода, подняли ритмику на качественно новую ступень, была усилена художественная основа ритмических занятий за счёт привлечения </a:t>
            </a:r>
            <a:r>
              <a:rPr lang="ru-RU" b="1" i="1" dirty="0" err="1" smtClean="0">
                <a:latin typeface="Monotype Corsiva" pitchFamily="66" charset="0"/>
              </a:rPr>
              <a:t>высокоэстетических</a:t>
            </a:r>
            <a:r>
              <a:rPr lang="ru-RU" b="1" i="1" dirty="0" smtClean="0">
                <a:latin typeface="Monotype Corsiva" pitchFamily="66" charset="0"/>
              </a:rPr>
              <a:t> образцов классической, народной, современной музыки.</a:t>
            </a:r>
          </a:p>
          <a:p>
            <a:endParaRPr lang="ru-RU" b="1" i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ленька\Desktop\ритмика дошк\картинки\nejnyiyy-fon-kartinki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425"/>
            <a:ext cx="9144000" cy="68834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453335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Были разработаны специальные программы по музыкально-ритмическому воспитанию для детских садов, общеобразовательных и музыкальных школ, педагогических училищ и вузов, для курсов повышения квалификации преподавателей музыкальных дисциплин.</a:t>
            </a:r>
          </a:p>
          <a:p>
            <a:endParaRPr lang="ru-RU" b="1" i="1" dirty="0" smtClean="0">
              <a:latin typeface="Monotype Corsiva" pitchFamily="66" charset="0"/>
              <a:cs typeface="Times New Roman" pitchFamily="18" charset="0"/>
            </a:endParaRPr>
          </a:p>
          <a:p>
            <a:r>
              <a:rPr lang="ru-RU" b="1" i="1" dirty="0" smtClean="0">
                <a:latin typeface="Monotype Corsiva" pitchFamily="66" charset="0"/>
              </a:rPr>
              <a:t>Каждое направление ритмики имеет свою специфику и в то же время их объединяет единая цель – активизация музыкального восприятия через движение. Двигаться как подсказывает музыка, идти от музыки к движению, творчески отображая музыкальные впечатления, - вот основной девиз любого ритмического занятия.</a:t>
            </a:r>
          </a:p>
          <a:p>
            <a:endParaRPr lang="ru-RU" b="1" i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Оленька\Desktop\ритмика дошк\картинки\73721788_57929344_light_texture_by_Insan_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96752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Эмиль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Жак-Далькроз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(1865-1950)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5004048" cy="561662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Родился в Вене в 1865 году.</a:t>
            </a:r>
          </a:p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 6 лет начинает обучаться музыке</a:t>
            </a:r>
          </a:p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 7 лет сочинил своё первое произведение – марш.</a:t>
            </a:r>
          </a:p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 12 лет становится учеником Женевской консерватории</a:t>
            </a:r>
          </a:p>
          <a:p>
            <a:endParaRPr lang="ru-RU" dirty="0"/>
          </a:p>
        </p:txBody>
      </p:sp>
      <p:pic>
        <p:nvPicPr>
          <p:cNvPr id="2050" name="Picture 2" descr="C:\Users\Оленька\Desktop\ритмика дошк\картинки\Emile_Jaques_Dalcro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17062"/>
            <a:ext cx="3960440" cy="5836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Оленька\Desktop\ритмика дошк\картинки\73721788_57929344_light_texture_by_Insan_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4176464" cy="5937523"/>
          </a:xfrm>
        </p:spPr>
        <p:txBody>
          <a:bodyPr/>
          <a:lstStyle/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 16 лет принят в члены Общества любителей художественной литературы.</a:t>
            </a:r>
          </a:p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 1888 году (21 год) был приглашен в Алжир вторым дирижером оркестра на один сезон.</a:t>
            </a:r>
          </a:p>
          <a:p>
            <a:endParaRPr lang="ru-RU" b="1" i="1" dirty="0">
              <a:ln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Оленька\Desktop\ритмика дошк\картинки\25940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4427984" cy="6199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нька\Desktop\ритмика дошк\картинки\73721788_57929344_light_texture_by_Insan_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6120680"/>
          </a:xfrm>
        </p:spPr>
        <p:txBody>
          <a:bodyPr/>
          <a:lstStyle/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 1892г. становится профессором Женевской консерватории.</a:t>
            </a:r>
          </a:p>
          <a:p>
            <a:endParaRPr lang="ru-RU" b="1" i="1" dirty="0" smtClean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Ритмические упражнения, разработанные </a:t>
            </a:r>
            <a:r>
              <a:rPr lang="ru-RU" b="1" i="1" dirty="0" err="1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Далькрозом</a:t>
            </a:r>
            <a:r>
              <a:rPr lang="ru-RU" b="1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, постепенно усложняясь, оказывали влияние на весь психофизический облик человека, создавали правильные моторные привычки, укрепляли память, устойчивость, сосредоточенность и распределение внимания, стимулировали творческую фантазию. </a:t>
            </a:r>
          </a:p>
          <a:p>
            <a:endParaRPr lang="ru-RU" b="1" i="1" dirty="0" smtClean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Оленька\Desktop\ритмика дошк\картинки\73721788_57929344_light_texture_by_Insan_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Оленька\Desktop\ритмика дошк\картинки\350px-Далькроз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2650" y="1340768"/>
            <a:ext cx="397135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6264696" cy="6309320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1905г.  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Э.Ж.-Далькрозу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разрешают официально заниматься ритмикой в стенах Женевской консерватории. </a:t>
            </a:r>
            <a:endParaRPr lang="ru-RU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1907-1908 гг. активно демонстрирует свой метод, проводя показы в разных городах Швейцарии, затем Австрии, Германии, Голландии, Англии,  Франции и др. стран и всюду ему сопутствует огромный успех.</a:t>
            </a:r>
          </a:p>
          <a:p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1912 г. он побывал со своими учениками и в России.</a:t>
            </a:r>
          </a:p>
          <a:p>
            <a:endParaRPr lang="ru-RU" b="1" i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енька\Desktop\ритмика дошк\картинки\f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1728192"/>
          </a:xfrm>
        </p:spPr>
        <p:txBody>
          <a:bodyPr/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1911 г. в </a:t>
            </a:r>
            <a:r>
              <a:rPr lang="ru-RU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Хеллерау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открывается Институт музыки и ритма, в котором занимались студенты из многих стран. </a:t>
            </a:r>
          </a:p>
          <a:p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Оленька\Desktop\ритмика дошк\картинки\Dresden_Hellerau_Festspielhaus_09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85156"/>
            <a:ext cx="7654023" cy="517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енька\Desktop\ритмика дошк\картинки\f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"/>
            <a:ext cx="9396536" cy="191683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старших группах стали вводиться пластические этюды, предназначенные для передачи в движении эмоционально-образного содержания музыки.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Оленька\Desktop\ритмика дошк\картинки\AdrQPP6-K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060724"/>
            <a:ext cx="7031242" cy="4691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Оленька\Desktop\ритмика дошк\картинки\52319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435280" cy="262088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Взрослым преподавались ритмика, художественная гимнастика, танец, сольфеджио, гармония, обучение игре на фортепиано, импровизация, хоровое пение, анатомия и физиология.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Оленька\Desktop\ритмика дошк\картинки\ritmicheskaja-gimnastika-ritm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492896"/>
            <a:ext cx="5586240" cy="4189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енька\Desktop\ритмика дошк\картинки\sunkis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1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Институт музыки и ритма привлекал внимание людей разных стран, там побывали многие известные деятели культуры:</a:t>
            </a:r>
            <a:endParaRPr lang="ru-RU" sz="3200" b="1" i="1" dirty="0">
              <a:ln>
                <a:solidFill>
                  <a:schemeClr val="bg1">
                    <a:lumMod val="5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877891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Гордон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Крэг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Константин Станиславский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Сергей Рахманинов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Анна Павлова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Сергей Дягилев</a:t>
            </a: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Вацлав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Нижинский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551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История возникновения и развития ритмики</vt:lpstr>
      <vt:lpstr>Эмиль Жак-Далькроз (1865-1950)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Институт музыки и ритма привлекал внимание людей разных стран, там побывали многие известные деятели культуры:</vt:lpstr>
      <vt:lpstr>Презентация PowerPoint</vt:lpstr>
      <vt:lpstr>Из стен института вышло много преподавателей, среди них несколько русских, которые продолжали развивать метод Далькроза в России; наиболее выдающиеся  из них:</vt:lpstr>
      <vt:lpstr>Основоположники системы музыкально-ритмического воспитания в России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и развития ритмики</dc:title>
  <dc:creator>Оленька</dc:creator>
  <cp:lastModifiedBy>Ученик</cp:lastModifiedBy>
  <cp:revision>3</cp:revision>
  <dcterms:created xsi:type="dcterms:W3CDTF">2015-01-23T15:34:07Z</dcterms:created>
  <dcterms:modified xsi:type="dcterms:W3CDTF">2020-09-01T13:06:17Z</dcterms:modified>
</cp:coreProperties>
</file>