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4242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297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90932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65666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520593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82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3837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90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4880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3322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58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9763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040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760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890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04020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50150-AA19-4020-8093-4D2DF7E15DCD}" type="datetimeFigureOut">
              <a:rPr lang="ru-RU" smtClean="0"/>
              <a:t>06.04.2020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C75C8A4B-6A4B-4F5F-AB94-61FA331617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893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07127" y="624109"/>
            <a:ext cx="10183091" cy="306119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Главная замысел ИМИДЖЕЛОГИИ- создать о себе благоприятное впечатление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(1)</a:t>
            </a:r>
            <a:r>
              <a:rPr lang="ru-RU" dirty="0" smtClean="0">
                <a:solidFill>
                  <a:srgbClr val="00B0F0"/>
                </a:solidFill>
              </a:rPr>
              <a:t>Встречаем </a:t>
            </a:r>
            <a:r>
              <a:rPr lang="ru-RU" dirty="0" smtClean="0">
                <a:solidFill>
                  <a:srgbClr val="00B0F0"/>
                </a:solidFill>
              </a:rPr>
              <a:t>по одежке, </a:t>
            </a:r>
            <a:r>
              <a:rPr lang="ru-RU" dirty="0" smtClean="0">
                <a:solidFill>
                  <a:srgbClr val="7030A0"/>
                </a:solidFill>
              </a:rPr>
              <a:t>(2)</a:t>
            </a:r>
            <a:r>
              <a:rPr lang="ru-RU" dirty="0" smtClean="0">
                <a:solidFill>
                  <a:srgbClr val="00B0F0"/>
                </a:solidFill>
              </a:rPr>
              <a:t>провожаем </a:t>
            </a:r>
            <a:r>
              <a:rPr lang="ru-RU" dirty="0" smtClean="0">
                <a:solidFill>
                  <a:srgbClr val="00B0F0"/>
                </a:solidFill>
              </a:rPr>
              <a:t>по </a:t>
            </a:r>
            <a:r>
              <a:rPr lang="ru-RU" dirty="0" smtClean="0">
                <a:solidFill>
                  <a:srgbClr val="00B0F0"/>
                </a:solidFill>
              </a:rPr>
              <a:t>уму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>
                <a:solidFill>
                  <a:srgbClr val="00B0F0"/>
                </a:solidFill>
              </a:rPr>
              <a:t/>
            </a:r>
            <a:br>
              <a:rPr lang="ru-RU" dirty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/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dirty="0" smtClean="0">
                <a:solidFill>
                  <a:srgbClr val="FF0000"/>
                </a:solidFill>
              </a:rPr>
              <a:t>Визуальный эффект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 </a:t>
            </a:r>
            <a:r>
              <a:rPr lang="ru-RU" dirty="0" smtClean="0">
                <a:solidFill>
                  <a:srgbClr val="7030A0"/>
                </a:solidFill>
              </a:rPr>
              <a:t>Нравственные характеристики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9534" y="2854037"/>
            <a:ext cx="2822286" cy="282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780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3588" y="155626"/>
            <a:ext cx="6930119" cy="5190089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313709" y="5162824"/>
            <a:ext cx="7367772" cy="1574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 fontAlgn="base">
              <a:lnSpc>
                <a:spcPct val="107000"/>
              </a:lnSpc>
              <a:spcAft>
                <a:spcPts val="0"/>
              </a:spcAft>
            </a:pPr>
            <a:endParaRPr lang="ru-RU" dirty="0" smtClean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ТАКОЕ АЛЬТЕР? В переводе с латинского – «другой Я»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8034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Правильно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сформулированный информационный посыл будет воспринят окружающими положительно, что во многом облегчит дальнейшие коммуникации и выстраивание отношений с ними. </a:t>
            </a:r>
            <a:endParaRPr lang="ru-RU" sz="120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23699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18509" y="360219"/>
            <a:ext cx="8548255" cy="2805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spcAft>
                <a:spcPts val="500"/>
              </a:spcAft>
              <a:buFont typeface="+mj-lt"/>
              <a:buAutoNum type="arabicPeriod"/>
            </a:pPr>
            <a:r>
              <a:rPr lang="ru-RU" sz="2800" b="1" dirty="0">
                <a:solidFill>
                  <a:srgbClr val="C00000"/>
                </a:solidFill>
                <a:ea typeface="Times New Roman" panose="02020603050405020304" pitchFamily="18" charset="0"/>
              </a:rPr>
              <a:t>Гендерные </a:t>
            </a:r>
            <a:r>
              <a:rPr lang="ru-RU" sz="2800" b="1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стереотипы</a:t>
            </a:r>
            <a:r>
              <a:rPr lang="ru-RU" sz="28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. Пример: </a:t>
            </a:r>
            <a:r>
              <a:rPr lang="ru-RU" sz="2800" dirty="0">
                <a:solidFill>
                  <a:srgbClr val="C00000"/>
                </a:solidFill>
                <a:ea typeface="Times New Roman" panose="02020603050405020304" pitchFamily="18" charset="0"/>
              </a:rPr>
              <a:t>женщины - слабый </a:t>
            </a:r>
            <a:r>
              <a:rPr lang="ru-RU" sz="28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пол, мужчины- </a:t>
            </a:r>
            <a:r>
              <a:rPr lang="ru-RU" sz="2800" dirty="0">
                <a:solidFill>
                  <a:srgbClr val="C00000"/>
                </a:solidFill>
                <a:ea typeface="Times New Roman" panose="02020603050405020304" pitchFamily="18" charset="0"/>
              </a:rPr>
              <a:t>сильный </a:t>
            </a:r>
            <a:r>
              <a:rPr lang="ru-RU" sz="2800" dirty="0" smtClean="0">
                <a:solidFill>
                  <a:srgbClr val="C00000"/>
                </a:solidFill>
                <a:ea typeface="Times New Roman" panose="02020603050405020304" pitchFamily="18" charset="0"/>
              </a:rPr>
              <a:t>пол</a:t>
            </a:r>
          </a:p>
          <a:p>
            <a:pPr marL="342900" lvl="0" indent="-342900" algn="just">
              <a:spcAft>
                <a:spcPts val="5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Возрастные стереотипы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. Пример: все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подростки – «трудные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», старики </a:t>
            </a:r>
            <a:r>
              <a:rPr lang="ru-RU" sz="2800" dirty="0">
                <a:solidFill>
                  <a:srgbClr val="0070C0"/>
                </a:solidFill>
                <a:ea typeface="Times New Roman" panose="02020603050405020304" pitchFamily="18" charset="0"/>
              </a:rPr>
              <a:t>– </a:t>
            </a:r>
            <a:r>
              <a:rPr lang="ru-RU" sz="2800" dirty="0" smtClean="0">
                <a:solidFill>
                  <a:srgbClr val="0070C0"/>
                </a:solidFill>
                <a:ea typeface="Times New Roman" panose="02020603050405020304" pitchFamily="18" charset="0"/>
              </a:rPr>
              <a:t>ворчуны</a:t>
            </a:r>
          </a:p>
          <a:p>
            <a:pPr marL="342900" indent="-342900" algn="just">
              <a:spcAft>
                <a:spcPts val="500"/>
              </a:spcAft>
              <a:buFont typeface="+mj-lt"/>
              <a:buAutoNum type="arabicPeriod"/>
            </a:pPr>
            <a:r>
              <a:rPr lang="ru-RU" sz="2800" b="1" dirty="0" smtClean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Этнические стереотипы</a:t>
            </a:r>
            <a:r>
              <a:rPr lang="ru-RU" sz="2800" dirty="0" smtClean="0">
                <a:solidFill>
                  <a:srgbClr val="00B05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. Пример:  </a:t>
            </a:r>
            <a:r>
              <a:rPr lang="ru-RU" sz="2800" dirty="0" smtClean="0">
                <a:solidFill>
                  <a:srgbClr val="00B050"/>
                </a:solidFill>
              </a:rPr>
              <a:t>финны </a:t>
            </a:r>
            <a:r>
              <a:rPr lang="ru-RU" sz="2800" dirty="0">
                <a:solidFill>
                  <a:srgbClr val="00B050"/>
                </a:solidFill>
              </a:rPr>
              <a:t>– </a:t>
            </a:r>
            <a:r>
              <a:rPr lang="ru-RU" sz="2800" dirty="0" smtClean="0">
                <a:solidFill>
                  <a:srgbClr val="00B050"/>
                </a:solidFill>
              </a:rPr>
              <a:t>медлительны, русские </a:t>
            </a:r>
            <a:r>
              <a:rPr lang="ru-RU" sz="2800" dirty="0">
                <a:solidFill>
                  <a:srgbClr val="00B050"/>
                </a:solidFill>
              </a:rPr>
              <a:t>– щедрые душой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6508" y="3360078"/>
            <a:ext cx="4304145" cy="322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335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74618" y="421022"/>
            <a:ext cx="10681855" cy="5920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Типы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имиджа:</a:t>
            </a:r>
            <a:endParaRPr lang="ru-RU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Мимический имидж – подразумевает искусное владение выражениями лица, так называемыми «масками». Этот навык особенно важен для политиков, разного рода общественных деятелей, которые вынуждены держать эмоции под контролем.</a:t>
            </a:r>
            <a:endParaRPr lang="ru-RU" sz="12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Кинетический имидж — предполагает умение владеть телом, грациозно, плавно двигаться, правильно жестикулировать. Наше тело может выдать то, о чем молчит язык, поэтому не стоит об этом забывать.</a:t>
            </a:r>
            <a:endParaRPr lang="ru-RU" sz="1200" dirty="0">
              <a:solidFill>
                <a:srgbClr val="00B05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Вербальный имидж – это то, что и как вы говорите. Сила слова велика – можно обрести как поклонников, так и ярых противников.</a:t>
            </a:r>
            <a:endParaRPr lang="ru-RU" sz="12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Ментальный имидж – это ваш настрой, мысли, чувства, убеждения, установки, верования, которые влияют на все, что вы делаете. Не зря один мудрец сказал: «Одна и та же мысль может созидать, а может разрушать. Все зависит от головы, в которой она поселилась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00CC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Фоновый имидж – слухи, сплетни, сопровождающие любого человека; они могут погубить репутацию или поднять до небывалых высот</a:t>
            </a:r>
            <a:r>
              <a:rPr lang="ru-RU" dirty="0" smtClean="0">
                <a:solidFill>
                  <a:srgbClr val="00CC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 fontAlgn="base">
              <a:lnSpc>
                <a:spcPct val="107000"/>
              </a:lnSpc>
              <a:spcAft>
                <a:spcPts val="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Статусный имидж – атрибуты богатой жизни, подтверждающие благополучие, достаток человека: дорогие автомобили, одежда, недвижимость.</a:t>
            </a:r>
            <a:endParaRPr lang="ru-RU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425958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112</TotalTime>
  <Words>119</Words>
  <Application>Microsoft Office PowerPoint</Application>
  <PresentationFormat>Широкоэкранный</PresentationFormat>
  <Paragraphs>19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Главная замысел ИМИДЖЕЛОГИИ- создать о себе благоприятное впечатление  (1)Встречаем по одежке, (2)провожаем по уму    1. Визуальный эффект 2. Нравственные характеристики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Встречаем по одежке, провожаем по уму 1. Визуальный эффект 2. Нравственные характеристики</dc:title>
  <dc:creator>Алёшка</dc:creator>
  <cp:lastModifiedBy>Алёшка</cp:lastModifiedBy>
  <cp:revision>11</cp:revision>
  <dcterms:created xsi:type="dcterms:W3CDTF">2020-04-05T09:50:02Z</dcterms:created>
  <dcterms:modified xsi:type="dcterms:W3CDTF">2020-04-06T05:56:00Z</dcterms:modified>
</cp:coreProperties>
</file>