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0" r:id="rId2"/>
    <p:sldId id="331" r:id="rId3"/>
    <p:sldId id="332" r:id="rId4"/>
    <p:sldId id="333" r:id="rId5"/>
    <p:sldId id="334" r:id="rId6"/>
    <p:sldId id="335" r:id="rId7"/>
    <p:sldId id="336" r:id="rId8"/>
    <p:sldId id="337" r:id="rId9"/>
    <p:sldId id="33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625" autoAdjust="0"/>
    <p:restoredTop sz="94660"/>
  </p:normalViewPr>
  <p:slideViewPr>
    <p:cSldViewPr>
      <p:cViewPr>
        <p:scale>
          <a:sx n="33" d="100"/>
          <a:sy n="33" d="100"/>
        </p:scale>
        <p:origin x="-2179" y="-7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8939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581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44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781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706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166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14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885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2034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04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164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C203F-8384-40F6-A522-68A92EB91364}" type="datetimeFigureOut">
              <a:rPr lang="ru-RU" smtClean="0"/>
              <a:t>14.04.2019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04FF1-479F-4C7B-99E3-833DC024A13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863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microsoft.com/office/2007/relationships/hdphoto" Target="../media/hdphoto5.wdp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6.pn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007983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4099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4950002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159047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2730669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152951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242177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2254600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11456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0"/>
            <a:ext cx="6408712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1649463"/>
              </p:ext>
            </p:extLst>
          </p:nvPr>
        </p:nvGraphicFramePr>
        <p:xfrm>
          <a:off x="1674677" y="573138"/>
          <a:ext cx="5580001" cy="5494995"/>
        </p:xfrm>
        <a:graphic>
          <a:graphicData uri="http://schemas.openxmlformats.org/drawingml/2006/table">
            <a:tbl>
              <a:tblPr firstRow="1" firstCol="1" bandRow="1"/>
              <a:tblGrid>
                <a:gridCol w="616389"/>
                <a:gridCol w="657397"/>
                <a:gridCol w="471409"/>
                <a:gridCol w="737024"/>
                <a:gridCol w="616389"/>
                <a:gridCol w="616389"/>
                <a:gridCol w="657397"/>
                <a:gridCol w="657397"/>
                <a:gridCol w="550210"/>
              </a:tblGrid>
              <a:tr h="664821"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1 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Й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rowSpan="3"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2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Р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О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baseline="3000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4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Т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А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Ь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821"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ru-RU" sz="3600" b="1" dirty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М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Л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6648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6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6  </a:t>
                      </a:r>
                      <a:r>
                        <a:rPr lang="ru-RU" sz="3600" b="1" dirty="0" smtClean="0">
                          <a:effectLst/>
                          <a:latin typeface="Impact"/>
                          <a:ea typeface="Calibri"/>
                          <a:cs typeface="Times New Roman"/>
                        </a:rPr>
                        <a:t>Д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r>
                        <a:rPr lang="ru-RU" sz="36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/>
                          <a:ea typeface="Calibri"/>
                          <a:cs typeface="Times New Roman"/>
                        </a:rPr>
                        <a:t> Е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В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К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7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У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Ч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Е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Н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И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К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b="1" dirty="0">
                          <a:effectLst/>
                          <a:latin typeface="Impact"/>
                          <a:ea typeface="Calibri"/>
                          <a:cs typeface="Times New Roman"/>
                        </a:rPr>
                        <a:t> </a:t>
                      </a: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4821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Franklin Gothic Heavy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8  </a:t>
                      </a: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П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Р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Impact" pitchFamily="34" charset="0"/>
                          <a:ea typeface="Calibri"/>
                          <a:cs typeface="Times New Roman"/>
                        </a:rPr>
                        <a:t>Т</a:t>
                      </a:r>
                      <a:endParaRPr kumimoji="0" lang="ru-RU" sz="3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effectLst/>
                          <a:latin typeface="Impact" pitchFamily="34" charset="0"/>
                          <a:ea typeface="Calibri"/>
                          <a:cs typeface="Times New Roman"/>
                        </a:rPr>
                        <a:t>А</a:t>
                      </a:r>
                      <a:endParaRPr lang="ru-RU" sz="3600" dirty="0">
                        <a:effectLst/>
                        <a:latin typeface="Impact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26" name="Picture 2" descr="C:\Users\Сергей\Desktop\depositphotos_3732060-stock-photo-pencil-case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5000" l="10000" r="90000">
                        <a14:foregroundMark x1="68667" y1="24000" x2="28667" y2="17667"/>
                      </a14:backgroundRemoval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3911" r="19632"/>
          <a:stretch/>
        </p:blipFill>
        <p:spPr bwMode="auto">
          <a:xfrm>
            <a:off x="1352853" y="5438946"/>
            <a:ext cx="1180668" cy="118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Сергей\Desktop\depositphotos_76594767-stock-illustration-illustration-of-kids-studying-in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53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916" y="260647"/>
            <a:ext cx="2179519" cy="217951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Сергей\Desktop\getimage-12942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341" r="100000"/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71675">
            <a:off x="1228198" y="1939567"/>
            <a:ext cx="1429979" cy="1429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Сергей\Desktop\HTB1ww5bXsfrK1RkSmLyq6xGApXai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46" y="4314242"/>
            <a:ext cx="1124704" cy="112470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Сергей\Desktop\102325829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19391">
            <a:off x="443023" y="2612080"/>
            <a:ext cx="1301626" cy="1633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Сергей\Desktop\c4e6eceef961d4f1d53da059eb542569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2500" b="98583" l="167" r="991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07739">
            <a:off x="1601391" y="3063068"/>
            <a:ext cx="1298726" cy="1298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Сергей\Desktop\5651137d6cdf19e09c5fc8198d304eff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985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3909" y="2892486"/>
            <a:ext cx="1729532" cy="1426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C:\Users\Сергей\Desktop\s-2d7237b9022952dbd27ca46e19f87ea949ece746.jpg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99347" l="9961" r="89844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137" r="17206"/>
          <a:stretch/>
        </p:blipFill>
        <p:spPr bwMode="auto">
          <a:xfrm>
            <a:off x="719792" y="88321"/>
            <a:ext cx="985580" cy="1789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9989" y="4653355"/>
            <a:ext cx="2841625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7313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390</Words>
  <Application>Microsoft Office PowerPoint</Application>
  <PresentationFormat>Экран (4:3)</PresentationFormat>
  <Paragraphs>471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ASER</dc:creator>
  <cp:lastModifiedBy>Сергей</cp:lastModifiedBy>
  <cp:revision>44</cp:revision>
  <dcterms:created xsi:type="dcterms:W3CDTF">2013-05-20T19:54:36Z</dcterms:created>
  <dcterms:modified xsi:type="dcterms:W3CDTF">2019-04-14T16:47:28Z</dcterms:modified>
</cp:coreProperties>
</file>