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58" r:id="rId5"/>
    <p:sldId id="266" r:id="rId6"/>
    <p:sldId id="261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115A1-7B0B-4837-B4E1-FF627C564B63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463E-2AB7-4FE3-8729-040C71AA5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8278688" cy="86409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 18»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628800"/>
            <a:ext cx="6552728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 финансовой грамотности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старших дошкольников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Лебедева Е.В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19872" y="764705"/>
            <a:ext cx="532859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Учебно-методический комплект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Крючкова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Н. А. Учебно-методическое пособие по повышению финансовой грамотности «Первые шаги по ступеням финансовой грамотности» (для дошкольников, - Калининград, 2013.-26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экономику: комплексные занятия, сюжетно-ролевые игры и дидактические игры / авт.- сост. Л.Г. Киреева. – Волгоград: Учитель, 2008г. – 169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Лушникова Е.В. Как мы играем в экономику //Воспитатель ДОУ «ТЦ СФЕРА» М.; 2008. № 11.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с.75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Шатова А.Д. Тропинка в экономику. Программа. Методические рекомендации. Конспекты занятий с детьми 5–7 лет. М.: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Вентана-Граф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2015. 176 с.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836712"/>
            <a:ext cx="554461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Финансовая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грамотность – это способность человека управлять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своими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доходами и расходами, принимать правильные решения по распределению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денежных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средств (жить по средствам) и грамотно их приумножать.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Другими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словами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знание, позволяющее достичь финансового благополучия и оставаться на этом уровне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свою жизнь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Экономика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всегда была неотъемлемой частью жизни человека. В изменяющихся условиях современного общества жизни непрерывное экономическое образование необходимо начинать именно с дошкольного возраста – когда детьми приобретается первичный опыт в элементарных экономических отношениях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 финансовой грамотности населения стоит в большинстве развивающихся стран мира, в том числе в нашей стране, актуальность данной тематики, обусловлена принятием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47864" y="836712"/>
            <a:ext cx="54726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Финансовое просвещение и воспитание детей дошкольного возраста – сравнительно новое направление в дошкольной педагогике.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финансовая грамотность является глобальной социальной проблемой, неотделимой от ребенка с ранних лет его жизни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Дети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так или иначе, рано включаются экономическую жизнь семьи: сталкиваются с деньгами, рекламой, ходят с родителями в магазин, участвуют в купле-продаже, овладевая таким образом первичными экономическими знаниями, пока еще на житейском уровне.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сожалению, финансовой грамотности почти не обучают в детских садах. А грамотное отношение к собственным деньгам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опыт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пользования финансовыми продуктами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раннем возрасте открывает хорошие возможности и способствует финансовому благополучию детей, когда они вырастают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6" y="836712"/>
            <a:ext cx="554461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Нормативные правовые документы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484784"/>
            <a:ext cx="54006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Стратегия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повышения финансовой грамотности в Российской Федерации на 2017–2023 годы (Распоряжение Правительства Российской Федерации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25 сентября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2017 г. No2039-р).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Федеральный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государственный образовательный стандарт дошкольного образования ставит задачу формирования общей культуры личности детей. Экономическая культура личности дошкольника характеризуется наличием первичных представлений об экономических категориях, интеллектуальных и нравственных качествах (бережливость, смекалка, трудолюбие, умение планировать дела, осуждение жадности и расточительности).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сформированных первичных экономических представлений невозможно формирование финансовой грамотности.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6" y="836713"/>
            <a:ext cx="55446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детей со сложным миром предметов и вещей, человеческих взаимоотношений.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бережному отношению с деньгами.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экономическое мышление.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Рассказать про взаимосвязь между этическими и экономическими категориями: деньги, труд, товар, цена, с одной стороны, и честность, щедрость, экономность — с другой.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Рассказать про способы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зарабатывания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денег и разумной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трате.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90872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«Дошкольник и экономика»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А.Д.Шатова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980728"/>
            <a:ext cx="53285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экономическое мышление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знакомство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экономическими понятиями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деньги, товар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заработная плата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профессиями связанными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воспринимать и ценить окружающий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мир,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 труда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аскрыть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сущность понятия «доход»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заработная плата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пенсия). Познакомить детей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ведением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хозяйства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представление о денежных знаках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монета, купюра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России и других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доступном уровне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взаимосвязь понятий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«труд- продукт – деньги» и то,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стоимость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продукта зависит от качества.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6" y="692696"/>
            <a:ext cx="56886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Разделы программы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«Труд—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продукт».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процессе знакомства детей с разными профессиями желательно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акцентировать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внимание детей на продукты труда, результатах работы, их ценности для людей.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Деньги (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цена, стоимость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)».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ланируется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закрепить знания о современных деньгах, откуда они берутся, знакомить детей с понятием «бюджет», «Сбербанк», «проценты» и т.д.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«Реклама: желания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возможности»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накомит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с особенностями нового социального явления — рекламы.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Полезные навыки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привычки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быту—тоже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экономика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ланируется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учить ребенка бережно относиться ко всему, что его окружает: игрушки, вода, свет, вещи и т.д.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764704"/>
            <a:ext cx="57606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Планируемый результат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результате обучения дети знают, понимают: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сновные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экономические понятия и категории, которым было уделено внимание на занятиях;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правилах и нормах жизни в детском учреждении, об ограниченности ресурсов, о необходимости их беречь и экономить.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-уметь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соизмерять свои потребности и возможности;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усвоить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зарплата – это оплата за количество и качество труда, а пенсии за прошлый труд, а пособия на детей – это аванс детям в расчете на их будущий труд;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усвоить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расходы семьи не должны быть расточительными соизмерять свои потребности и возможности;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усвоить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реклама может помочь, если она правдива, и напротив, навредить, бюджету семьи;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понимать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сбережения семьи - это денежные средства, которые могут остаться, если разумно расходовать свои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онимать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ответственность за свои поступки, которые могут положительно или отрицательно сказаться на экономическом положении семьи и его самого.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eekgif.com/uploads/2017/05/money-powerpoint-background-available-in-1599x1189--this-powerpoint--1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764704"/>
            <a:ext cx="576064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работы с использованием приема «обучение с увлечением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организация самостоятельной деятельности;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досуговая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деятельность;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игровая деятельность;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экскурсии;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проведение бесед с детьми с использованием ИКТ, обучающих плакатов;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театрализованная деятельность; 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проблемно-игровые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ситуации;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настольно - печатные, дидактические игры;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просмотр познавательных мультфильмов, видеофильмов, мультимедийных авторских презентаций; 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чтение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литературы, отгадывание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загадок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сюжетно-ролевые игры;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виртуальные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экскурсии, тематические беседы по ознакомлению с деньгами разных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стран;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сказок с экономическим содержанием.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367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автономное дошкольное образовательное учреждение «Детский сад № 18»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№ 18</dc:title>
  <dc:creator>User</dc:creator>
  <cp:lastModifiedBy>пк</cp:lastModifiedBy>
  <cp:revision>21</cp:revision>
  <dcterms:created xsi:type="dcterms:W3CDTF">2020-12-15T15:30:39Z</dcterms:created>
  <dcterms:modified xsi:type="dcterms:W3CDTF">2020-12-16T04:42:59Z</dcterms:modified>
</cp:coreProperties>
</file>