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23762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дошкольное образовательное учреждение детский сад п. Ермаково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уголок во второй младшей группе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Подготовила: воспитатель  </a:t>
            </a:r>
            <a:r>
              <a:rPr lang="ru-RU" sz="9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Славнова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Мария Александровна</a:t>
            </a: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9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889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сказки «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избушка»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Мария\Desktop\IMG_20210527_1601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74938"/>
            <a:ext cx="4608512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31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Музыкально - дидактическая игра «Птица и птенчики»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9218" name="Picture 2" descr="C:\Users\Мария\Desktop\IMG_20210527_160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74938"/>
            <a:ext cx="511256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781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Хороводная игра «Каравай»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Мария\Desktop\1 09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52" y="2674938"/>
            <a:ext cx="460163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867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Пополнить уголок музыкально -дидактическими  играми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Разнообразить фонотеку музыкальными произведениями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3.Создание совместно с родителями стенда «Музыкальные инструменты из  бросового материала»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023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уголок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способностей, формирование откликаться на песенные и музыкальные образы, воспитание культуры слушания, стимулируя самостоятельную музыкальную деятельность.</a:t>
            </a:r>
            <a:endParaRPr lang="ru-RU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Мария\Desktop\1 15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74938"/>
            <a:ext cx="6912768" cy="370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742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уголок совмещён с театральным уголком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Мария\Desktop\IMG_20210518_1248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720080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14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игры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и птенчики», « Весёлые музыканты», 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убик « назови песню», « Музыкальные песенки», музыкальная сказка «Теремок». </a:t>
            </a:r>
            <a:endParaRPr lang="ru-RU" sz="2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Мария\Desktop\IMG_20210527_1427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74938"/>
            <a:ext cx="5904656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239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сказка «Теремок»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Мария\Desktop\IMG_20210527_1603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36912"/>
            <a:ext cx="5184576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321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- дидактическая  игра «Весёлые музыканты»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Мария\Desktop\IMG_20210527_1604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74938"/>
            <a:ext cx="4896544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209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- дидактическая игра «Музыкальные инструменты»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Мария\Desktop\IMG_20210528_0906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74938"/>
            <a:ext cx="4464496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769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8002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- дидактические  игры « Весёлые музыканты», «Музыкальные инструменты»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C:\Users\Мария\Desktop\IMG_20210528_0907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74938"/>
            <a:ext cx="5112568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458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музыкальной сказки «Репка»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Мария\Desktop\1 2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52" y="2674938"/>
            <a:ext cx="460163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587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</TotalTime>
  <Words>114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Муниципальное  дошкольное образовательное учреждение детский сад п. Ермаково  Музыкальный уголок во второй младшей группе</vt:lpstr>
      <vt:lpstr>Музыкальный уголок Цель: развитие творческих способностей, формирование откликаться на песенные и музыкальные образы, воспитание культуры слушания, стимулируя самостоятельную музыкальную деятельность.</vt:lpstr>
      <vt:lpstr>Музыкальный уголок совмещён с театральным уголком</vt:lpstr>
      <vt:lpstr>Музыкальные игры «Птица и птенчики», « Весёлые музыканты»,  кубик « назови песню», « Музыкальные песенки», музыкальная сказка «Теремок». </vt:lpstr>
      <vt:lpstr>Музыкальная сказка «Теремок»</vt:lpstr>
      <vt:lpstr>Музыкально - дидактическая  игра «Весёлые музыканты»</vt:lpstr>
      <vt:lpstr>Музыкально - дидактическая игра «Музыкальные инструменты»</vt:lpstr>
      <vt:lpstr>Музыкально - дидактические  игры « Весёлые музыканты», «Музыкальные инструменты»</vt:lpstr>
      <vt:lpstr>Показ музыкальной сказки «Репка»</vt:lpstr>
      <vt:lpstr>Показ сказки « Заюшкина избушка»</vt:lpstr>
      <vt:lpstr>Музыкально - дидактическая игра «Птица и птенчики»</vt:lpstr>
      <vt:lpstr>Хороводная игра «Каравай»</vt:lpstr>
      <vt:lpstr>Перспектива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дошкольное образовательное учреждение детский сад п. Ермаково  Музыкальный уголок</dc:title>
  <dc:creator>Мария</dc:creator>
  <cp:lastModifiedBy>Мария</cp:lastModifiedBy>
  <cp:revision>9</cp:revision>
  <dcterms:created xsi:type="dcterms:W3CDTF">2021-05-30T06:09:47Z</dcterms:created>
  <dcterms:modified xsi:type="dcterms:W3CDTF">2021-05-31T17:41:53Z</dcterms:modified>
</cp:coreProperties>
</file>