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84" r:id="rId4"/>
    <p:sldId id="258" r:id="rId5"/>
    <p:sldId id="292" r:id="rId6"/>
    <p:sldId id="281" r:id="rId7"/>
    <p:sldId id="262" r:id="rId8"/>
    <p:sldId id="261" r:id="rId9"/>
    <p:sldId id="286" r:id="rId10"/>
    <p:sldId id="290" r:id="rId11"/>
    <p:sldId id="291" r:id="rId12"/>
    <p:sldId id="288" r:id="rId13"/>
    <p:sldId id="289" r:id="rId14"/>
    <p:sldId id="259" r:id="rId15"/>
    <p:sldId id="287" r:id="rId16"/>
    <p:sldId id="268" r:id="rId17"/>
    <p:sldId id="25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1A0FA37-5EE1-472C-BA3D-47224B63B919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831B09-402C-40BD-8487-A1CF7C654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23425A-8ABB-4E89-9E6D-8E6D285825C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CA5F60-48DD-4A8C-97E2-02530A04E6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43AA2E-106F-4424-9E71-4364033082C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37834A-D6D3-46AB-9998-399186BAC27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3AD26E-B661-43F2-8166-06A8D3D1184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4BAB24-97B5-4267-8336-A0F3C52D2EF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9FA080-61CA-4D50-B8A6-E07721151E8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9B780A-805D-4672-95AB-B5837235090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 typeface="Calibri" pitchFamily="34" charset="0"/>
              <a:buAutoNum type="arabicPeriod"/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396717-CDC6-4610-BA3D-753DC11A19E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buFont typeface="Calibri" pitchFamily="34" charset="0"/>
              <a:buAutoNum type="arabicPeriod"/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3FE6F4-4BE5-4D4D-B141-A2C4DC05DBD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 typeface="+mj-lt"/>
              <a:buNone/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4C27E3-FED2-4C6A-BB2A-D19453F004C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F00F90-1715-4D24-8E3C-EEFCB272E51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41C8EB-0E14-43E0-BCAD-68EAB0D32F9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6276F5-D060-4A7D-AFEA-BE4743BB946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A9D38-DA47-428C-B67B-25A2076E744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1021E-AD23-4AF8-9CD3-9EBA71683D33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D9EAD-354B-4827-88AB-0664D53E0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76C2-86AD-4605-8CDA-8AD2EC681714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85A20-0DC6-445B-96D4-A00AD84CD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EC63E-E972-42AE-809C-7D831DC700FC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F213E-E09B-44AC-9A69-1A80FEC99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EA7D8-0962-4898-A290-6BDE95C1CD06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60EB6-B1A2-4A12-9B6F-E45CFDED2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45B1-6565-44FA-A90A-D01E5856AE36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96FEB-EFDE-4559-9F6C-856AD9F3B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FB7B-749C-4B55-8136-C7B95D71EF5D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2A225-B57E-47D0-A077-337953354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0A62-92FE-4E09-ADA6-EE6CB9727141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BD4F-3B15-48CA-B0B6-98368DA88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D059E-E251-4F2B-94F1-557197FA762B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9F2CE-A474-4ACB-B604-DEBEE220D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BB046-8439-4F7B-BA39-9436C87B5A07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5C1DD-84F5-44CF-A27F-C66B54886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6566D-88BA-4762-AAE3-1093FB902E2A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07D18-5BFB-48D4-B8DE-6698534D2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EDC6D-CAE9-48BB-8429-6BBD69A2B061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9264-D3FC-4012-91BB-10752E6AA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C8F5E6-BD81-485F-86FB-914E6480F3F1}" type="datetimeFigureOut">
              <a:rPr lang="ru-RU"/>
              <a:pPr>
                <a:defRPr/>
              </a:pPr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8059E1-EE6E-4D6A-A237-EF61C2D87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1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reepowerpointbackground.com/wp-content/uploads/2011/03/free-backgrounds-for-powerpoints-640x48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reepowerpointbackground.com/wp-content/uploads/2011/03/free-backgrounds-for-powerpoints-640x48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reepowerpointbackground.com/wp-content/uploads/2011/03/free-backgrounds-for-powerpoints-640x480.jpg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20309182">
            <a:off x="55784" y="1112306"/>
            <a:ext cx="5883541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Из опыта работы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149080"/>
            <a:ext cx="4608512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Учитель начальных классов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ГБОУ СОШ №352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 углублённым изучением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немецкого языка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Красносельского района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Санкт-Петербурга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Елена Владимировна Игнатьева</a:t>
            </a:r>
          </a:p>
        </p:txBody>
      </p:sp>
      <p:pic>
        <p:nvPicPr>
          <p:cNvPr id="1027" name="Picture 3" descr="D:\МАМА\фото мама\наш класс\2в май 2009\P11303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3933056"/>
            <a:ext cx="2771800" cy="2078850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8" name="Picture 4" descr="D:\МАМА\фото мама\наш класс\2в май 2009\P11303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0" y="1916832"/>
            <a:ext cx="2651787" cy="1988840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9" name="Picture 5" descr="D:\МАМА\фото мама\наш класс\2в 8 марта 2В 2009\x_6fb851c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00192" y="260648"/>
            <a:ext cx="2684529" cy="2013397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23729" y="260648"/>
            <a:ext cx="4824536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Виды заданий: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1196975"/>
            <a:ext cx="8351838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Тренировочные: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совместное вырезание, наклеивание по заданию;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блиц-опрос; 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разминка «Доскажи..»</a:t>
            </a:r>
          </a:p>
        </p:txBody>
      </p:sp>
      <p:pic>
        <p:nvPicPr>
          <p:cNvPr id="8" name="Picture 3" descr="D:\МАМА\фото мама\наш класс\3в новогодняя игра 2009-10\P11603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852738"/>
            <a:ext cx="2479675" cy="25209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2" descr="D:\МАМА\фото мама\наш класс\3в новогодняя игра 2009-10\P116027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2924175"/>
            <a:ext cx="2376488" cy="259238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" name="Picture 2" descr="D:\МАМА\фото мама\наш класс\2в май 2009\P113039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32138" y="4437063"/>
            <a:ext cx="2916237" cy="21875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8313" y="692150"/>
            <a:ext cx="8351837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2.Задание – лабиринт;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-найди предмет (слово…) по заданному маршруту.</a:t>
            </a:r>
          </a:p>
        </p:txBody>
      </p:sp>
      <p:pic>
        <p:nvPicPr>
          <p:cNvPr id="5" name="Picture 6" descr="D:\МАМА\фото мама\наш класс\4в новый год 4 кл\x_35d9df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260350"/>
            <a:ext cx="2665412" cy="27368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3" descr="D:\МАМА\фото мама\наш класс\3в новогодняя игра 2009-10\P11602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87450" y="4149725"/>
            <a:ext cx="2855913" cy="234473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3" descr="D:\МАМА\фото мама\наш класс\2в урок математики\x_2ae4ee8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8263" y="4292600"/>
            <a:ext cx="2876550" cy="215741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750" y="188913"/>
            <a:ext cx="631825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3. Задание «Найди закономерность»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            - вставь нужную фигуру;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            - допиши слово…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                - вычеркни лишнее.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288" y="1916113"/>
            <a:ext cx="85693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4. Разнообразные виды работ с геометрическим материалом.</a:t>
            </a:r>
          </a:p>
        </p:txBody>
      </p:sp>
      <p:pic>
        <p:nvPicPr>
          <p:cNvPr id="6" name="Picture 3" descr="D:\МАМА\фото мама\наш класс\4в 1 сентября\x_f9b2b86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565400"/>
            <a:ext cx="3095625" cy="22320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Picture 5" descr="D:\МАМА\фото мама\наш класс\2в урок математики\x_a718d8f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6825" y="2636838"/>
            <a:ext cx="3308350" cy="216058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3" descr="D:\МАМА\фото мама\1а проект 1 20.01\Изображение 44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9113" y="4508500"/>
            <a:ext cx="2844800" cy="21336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2" descr="D:\МАМА\фото мама\наш класс\3в выпуск 3 класс\DSCN191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27763" y="260350"/>
            <a:ext cx="2339975" cy="170656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4213" y="404813"/>
            <a:ext cx="496728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5. Отгадывание загадок.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6. Разгадывание ребусов,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кроссвордов.</a:t>
            </a:r>
          </a:p>
        </p:txBody>
      </p:sp>
      <p:pic>
        <p:nvPicPr>
          <p:cNvPr id="5" name="Picture 3" descr="D:\МАМА\фото мама\наш класс\2в май 2009\P11304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15888"/>
            <a:ext cx="2376487" cy="20256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84213" y="2060575"/>
            <a:ext cx="43926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7. Решение логических задач.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4213" y="2708275"/>
            <a:ext cx="593883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8. Работа с деформированным текстом.</a:t>
            </a:r>
          </a:p>
        </p:txBody>
      </p:sp>
      <p:pic>
        <p:nvPicPr>
          <p:cNvPr id="8" name="Picture 5" descr="D:\МАМА\фото мама\наш класс\2в май 2009\P113053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1557338"/>
            <a:ext cx="2484437" cy="20161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4344" name="Picture 4" descr="D:\МАМА\фото мама\наш класс\2в май 2009\P113045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9563" y="3860800"/>
            <a:ext cx="1984375" cy="2736850"/>
          </a:xfrm>
          <a:prstGeom prst="rect">
            <a:avLst/>
          </a:prstGeom>
          <a:noFill/>
          <a:ln w="38100">
            <a:solidFill>
              <a:srgbClr val="984807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84213" y="3357563"/>
            <a:ext cx="617378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9. Тематические задания: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- соотнесение определения и понятия;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- нахождение синонимов, антонимов…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4213" y="4652963"/>
            <a:ext cx="734377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10. Задачи на пространственное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     представление.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4213" y="5516563"/>
            <a:ext cx="566578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11.Решение стохастических задач.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6092825"/>
            <a:ext cx="604996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12.Работа с таблицами, графами, схемами.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МАМА\фото мама\наш класс\4в светофор 4 кл\Изображение 0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341438"/>
            <a:ext cx="2592387" cy="23749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6147" name="Picture 3" descr="D:\МАМА\фото мама\наш класс\4в светофор 4 кл\Изображение 02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4005263"/>
            <a:ext cx="3611563" cy="27082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6148" name="Picture 4" descr="D:\МАМА\фото мама\наш класс\4в светофор 4 кл\Изображение 03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2725" y="1412875"/>
            <a:ext cx="3130550" cy="23495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188640"/>
            <a:ext cx="7848873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Внеурочная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МАМА\фото мама\наш класс\3в 23 февраля 3 класс 2010\DSCN04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260350"/>
            <a:ext cx="4354512" cy="32670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21506" name="Picture 2" descr="D:\МАМА\фото мама\наш класс\3в 8 марта 3В 2010\DSCN109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188913"/>
            <a:ext cx="2592388" cy="36004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21507" name="Picture 3" descr="D:\МАМА\фото мама\наш класс\4в новый год 4 кл\x_15e31ae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1413" y="3860800"/>
            <a:ext cx="3384550" cy="27813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МАМА\фото мама\наш класс\3в выпуск 3 класс\DSCN18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789363"/>
            <a:ext cx="1943100" cy="259238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7" name="Picture 3" descr="D:\МАМА\фото мама\наш класс\3в выпуск 3 класс\DSCN19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1125538"/>
            <a:ext cx="2628900" cy="197008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8" name="Picture 4" descr="D:\МАМА\фото мама\наш класс\3в выпуск 3 класс\DSCN191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1052513"/>
            <a:ext cx="2651125" cy="198913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9" name="Picture 5" descr="D:\МАМА\фото мама\наш класс\3в выпуск 3 класс\DSCN193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04025" y="3860800"/>
            <a:ext cx="1995488" cy="26606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31" name="Picture 7" descr="D:\МАМА\фото мама\наш класс\3в 8 марта 3В 2010\DSCN080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32138" y="1052513"/>
            <a:ext cx="2771775" cy="20796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Picture 2" descr="D:\МАМА\фото мама\наш класс\3в новогодняя игра 2009-10\P116035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43213" y="3500438"/>
            <a:ext cx="3516312" cy="263683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539552" y="188640"/>
            <a:ext cx="8064896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Совместная работа с родителями.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764704"/>
            <a:ext cx="864096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Дети должны жить в мире красоты, игры, сказки, музыки, рисунка, фантазии, творчества.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                               В. А. Сухомлинский</a:t>
            </a:r>
          </a:p>
        </p:txBody>
      </p:sp>
      <p:pic>
        <p:nvPicPr>
          <p:cNvPr id="18436" name="Picture 2" descr="D:\МАМА\фото мама\наш класс\3в выпуск 3 класс\DSCN195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5513" y="3644900"/>
            <a:ext cx="26701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D:\МАМА\фото мама\наш класс\2В 2009 открытая игра математика\x_9b0301c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7975" y="3644900"/>
            <a:ext cx="28416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D:\МАМА\фото мама\наш класс\3в 8 марта 3В 2010\DSCN108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50" y="3644900"/>
            <a:ext cx="254476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632 из 1221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792088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Только то обучение в детском возрасте хорошо, которое забегает вперед развития и ведёт развитие за собой.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                    /Лев </a:t>
            </a:r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Выготский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./ </a:t>
            </a:r>
          </a:p>
        </p:txBody>
      </p:sp>
      <p:pic>
        <p:nvPicPr>
          <p:cNvPr id="4" name="Picture 2" descr="D:\МАМА\фото мама\наш класс\2в урок математики\x_0bc8c3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933825"/>
            <a:ext cx="3163887" cy="23717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Picture 2" descr="D:\МАМА\фото мама\наш класс\3в выпуск 3 класс\DSCN19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933825"/>
            <a:ext cx="3205162" cy="24034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632 из 1221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D:\МАМА\фото мама\наш класс\3в 8 марта 3В 2010\DSCN08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284538"/>
            <a:ext cx="4725987" cy="306863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243" name="Picture 3" descr="D:\МАМА\фото мама\наш класс\3в 8 марта 3В 2010\DSCN08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67138" y="188913"/>
            <a:ext cx="4449762" cy="280828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19671" y="116632"/>
            <a:ext cx="5544617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Проектная задача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125538"/>
            <a:ext cx="8280400" cy="4522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это задача, в которой через систему или набор заданий целенаправленно стимулируется система детских действий, направленных на получение ещё никогда не существовавшего в практике ребёнка результата («продукта»), и в ходе решения которой происходит качественное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самоизменение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 группы детей. </a:t>
            </a:r>
          </a:p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	Проектная задача принципиально носит групповой характер.</a:t>
            </a:r>
          </a:p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	Проектные задачи могут быть предметными и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межпредметными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, разновозрастными и одновозрастными.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7992888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Педагогические эффекты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1268413"/>
            <a:ext cx="864235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Возможность организации взаимодействия (сотрудничества) детей между собой при решении поставленной ими самими задачи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Учит (без явного указания на это) способу проектирования через специально разработанные задания.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Даёт возможность посмотреть, как осуществляет группа детей «перенос» известных им предметных способов действий в модельную ситуацию, где эти способы изначально скрыты.</a:t>
            </a:r>
          </a:p>
        </p:txBody>
      </p:sp>
      <p:pic>
        <p:nvPicPr>
          <p:cNvPr id="8" name="Picture 7" descr="D:\МАМА\фото мама\наш класс\2в май 2009\P11305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4365625"/>
            <a:ext cx="3132138" cy="234791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6" descr="D:\МАМА\фото мама\наш класс\2в май 2009\P11305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4365625"/>
            <a:ext cx="2627312" cy="23050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43608" y="332656"/>
            <a:ext cx="712879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Arial" charset="0"/>
              </a:rPr>
              <a:t>Формирует способности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825" y="1125538"/>
            <a:ext cx="8642350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Рефлексировать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Целеполагать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Планировать.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Моделировать.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Проявлять инициативу при поиске способа (способов) решения задачи.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Вступать в коммуникацию.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260648"/>
            <a:ext cx="799288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Структура проектной задачи.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484313"/>
            <a:ext cx="77771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+mj-lt"/>
              <a:buAutoNum type="arabicPeriod"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Описание проблемной ситуации.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288" y="2349500"/>
            <a:ext cx="835342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2.Даётся в явном или относительно скрытом виде    набор (или система) действий (заданий), которые должны быть выполнены группой детей.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4076700"/>
            <a:ext cx="6624638" cy="1385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3.Создан реальный «продукт», </a:t>
            </a:r>
          </a:p>
          <a:p>
            <a:pPr marL="228600" indent="-22860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   который можно публично представить </a:t>
            </a:r>
          </a:p>
          <a:p>
            <a:pPr marL="228600" indent="-228600"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Arial" charset="0"/>
              </a:rPr>
              <a:t>   и оценить.</a:t>
            </a:r>
          </a:p>
        </p:txBody>
      </p:sp>
      <p:pic>
        <p:nvPicPr>
          <p:cNvPr id="15364" name="Picture 4" descr="D:\МАМА\фото мама\1а проект 1 20.01\Изображение 46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4076700"/>
            <a:ext cx="1995487" cy="26606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115888"/>
          <a:ext cx="8784976" cy="65566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088"/>
                <a:gridCol w="1872208"/>
                <a:gridCol w="6120680"/>
              </a:tblGrid>
              <a:tr h="13602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Класс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Предмет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Название проектной задачи 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Путешествие на планету Математикус.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Город Признакус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(форма, цвет).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Путешествие</a:t>
                      </a:r>
                      <a:r>
                        <a:rPr lang="ru-RU" sz="1800" baseline="0" dirty="0" smtClean="0"/>
                        <a:t> на планету Математикус. </a:t>
                      </a:r>
                      <a:r>
                        <a:rPr lang="ru-RU" sz="1800" dirty="0" smtClean="0"/>
                        <a:t>Город Относитикус (понятия «справа», «слева»…).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Путешествие</a:t>
                      </a:r>
                      <a:r>
                        <a:rPr lang="ru-RU" sz="1800" baseline="0" dirty="0" smtClean="0"/>
                        <a:t> на планету Математикус. </a:t>
                      </a:r>
                      <a:r>
                        <a:rPr lang="ru-RU" sz="1800" dirty="0" smtClean="0"/>
                        <a:t>Город </a:t>
                      </a:r>
                      <a:r>
                        <a:rPr lang="ru-RU" sz="1800" dirty="0" err="1" smtClean="0"/>
                        <a:t>Величиния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(площадь, длина, количество).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Построй дом.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русский язык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Иллюстрированное пособие «Способы проверки орфограмм».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окруж</a:t>
                      </a:r>
                      <a:r>
                        <a:rPr lang="ru-RU" sz="1800" dirty="0" smtClean="0"/>
                        <a:t>. мир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Тайны природы.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математика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Путешествие в страну Логики.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межпредметная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День знаний.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внеурочная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23 февраля.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внеурочная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 марта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внеурочная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Новый год в разных странах.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внеурочная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Правила дорожного движения.</a:t>
                      </a:r>
                      <a:endParaRPr lang="ru-RU" sz="1800" dirty="0"/>
                    </a:p>
                  </a:txBody>
                  <a:tcPr/>
                </a:tc>
              </a:tr>
              <a:tr h="40339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внеурочная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Семейные традиции разных народов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а 632 из 1221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332657"/>
            <a:ext cx="7416824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Познавательная составляющая через всю проектную задачу.</a:t>
            </a:r>
          </a:p>
        </p:txBody>
      </p:sp>
      <p:pic>
        <p:nvPicPr>
          <p:cNvPr id="5" name="Picture 2" descr="D:\МАМА\фото мама\наш класс\2в урок математики\x_49b11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060575"/>
            <a:ext cx="3276600" cy="201612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20482" name="Picture 2" descr="D:\МАМА\фото мама\наш класс\3в 8 марта 3В 2010\DSCN10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4076700"/>
            <a:ext cx="2382837" cy="252095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Picture 3" descr="D:\МАМА\фото мама\наш класс\3в выпуск 3 класс\DSCN206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1916113"/>
            <a:ext cx="1901825" cy="223361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563888" y="2204864"/>
            <a:ext cx="316835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А знаете ли вы?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524</Words>
  <Application>Microsoft Office PowerPoint</Application>
  <PresentationFormat>Экран (4:3)</PresentationFormat>
  <Paragraphs>125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+mj-lt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пк-1</cp:lastModifiedBy>
  <cp:revision>76</cp:revision>
  <dcterms:created xsi:type="dcterms:W3CDTF">2012-03-10T14:54:58Z</dcterms:created>
  <dcterms:modified xsi:type="dcterms:W3CDTF">2021-05-31T10:43:15Z</dcterms:modified>
</cp:coreProperties>
</file>