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1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32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01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235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685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99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84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38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50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9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171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95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17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4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123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7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65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«Основные функции педагогического управления. Целеполагание и планирование в образовательной сфере»</a:t>
            </a:r>
            <a: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marL="66675" marR="66675" indent="254000">
              <a:lnSpc>
                <a:spcPct val="150000"/>
              </a:lnSpc>
              <a:spcBef>
                <a:spcPts val="375"/>
              </a:spcBef>
            </a:pPr>
            <a:r>
              <a:rPr lang="ru-RU" sz="2400" b="1" dirty="0">
                <a:solidFill>
                  <a:srgbClr val="66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solidFill>
                <a:srgbClr val="66666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6675" marR="66675" indent="254000" algn="ctr">
              <a:lnSpc>
                <a:spcPct val="150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7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Работу выполнили: студенты 3 курса</a:t>
            </a:r>
            <a:endParaRPr lang="ru-RU" sz="7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6675" marR="66675" indent="254000" algn="ctr">
              <a:lnSpc>
                <a:spcPct val="150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7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заочного отделения группы Доз-18</a:t>
            </a:r>
            <a:endParaRPr lang="ru-RU" sz="7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6675" marR="66675" indent="254000" algn="ctr">
              <a:lnSpc>
                <a:spcPct val="150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7200" b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Бавинова</a:t>
            </a:r>
            <a:r>
              <a:rPr lang="ru-RU" sz="7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Елена , Долгова Ольга,</a:t>
            </a:r>
            <a:endParaRPr lang="ru-RU" sz="7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6675" marR="66675" indent="254000" algn="ctr">
              <a:lnSpc>
                <a:spcPct val="150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7200" b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Кочурова</a:t>
            </a:r>
            <a:r>
              <a:rPr lang="ru-RU" sz="7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Людмила, Родионова Наталья</a:t>
            </a:r>
            <a:endParaRPr lang="ru-RU" sz="7200" dirty="0">
              <a:solidFill>
                <a:srgbClr val="0070C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9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8549" y="614149"/>
            <a:ext cx="9771797" cy="3932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планирования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Обеспечить выполнение решения государственных органов по вопросам воспитания и обучения;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Обеспечить реализацию государственных образовательных стандартов;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Вычленение главных узловых вопросов в деятельности педагогического коллектива;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конкретных методических, образовательных, воспитательных мероприятий, сроков их исполнения, ответственных исполнителей;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ответственности каждого члена коллектива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646" y="4169675"/>
            <a:ext cx="2476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5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9492" y="1487606"/>
            <a:ext cx="9184943" cy="3343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процессе планирования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решает следующие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28600" algn="ctr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Определить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какие результаты вы хотели бы получить в будущем;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Необходимо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проанализировать, какие возможности существуют для достижения желаемых результатов;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Необходимо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состав и структуру будущих действий;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Необходимо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предвидеть и оценить  последствия запланированных совместных действий.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5593" y="968991"/>
            <a:ext cx="9648967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планирования в зависимости от уровня управления: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Стратегическое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перспективное планирование – это высший уровень – на 3-5 лет и отвечает на вопрос – </a:t>
            </a:r>
            <a:r>
              <a:rPr lang="ru-RU" sz="2000" i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является нашими целями</a:t>
            </a:r>
            <a:r>
              <a:rPr lang="ru-RU" sz="2000" i="1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Тактическое (или текущее) планирование – это средний уровень – 1-3 года и отвечает на вопрос – </a:t>
            </a:r>
            <a:r>
              <a:rPr lang="ru-RU" sz="2000" i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достичь наших целей</a:t>
            </a:r>
            <a:r>
              <a:rPr lang="ru-RU" sz="2000" i="1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(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годового плана работы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Оперативное планирование – это нижний уровень – до нескольких месяцев.</a:t>
            </a:r>
            <a:endParaRPr lang="ru-RU" sz="20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5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2072" y="846161"/>
            <a:ext cx="10072046" cy="489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любого вида плана, как правило, осуществляется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несколько этапов:</a:t>
            </a:r>
            <a:endParaRPr lang="ru-RU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(диагностика) и анализ предмета планирования (состояние работы учреждения, особенности развития детей, обучающихся).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целей, задач, предполагаемой деятельности.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путей и средств решения поставленных целей и задач (сбор и анализ предложений к проекту плана всех заинтересованных подструктур)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(«сборка») всех частей плана в единое целое.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Обсуждение  и коррекция проекта.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Принятие и утверждение плана.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и контроль его выполнения.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5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4900" y="122831"/>
            <a:ext cx="10235821" cy="622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планирования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Текстовая форма планирования: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Описание результатов анализа работы организации за предыдущий период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причинно-следственных связей, обусловивших + и –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Характеристика сложившейся ситуации в организации на момент планирования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Сетевая форма планирования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(сетки, таблицы, циклограммы):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Четко отображает объем и структуру решаемой задачи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Хорошо прослеживаются взаимосвязи между мероприятиями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Эффективно определяет механизм использования ресурсов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35"/>
              </a:spcBef>
              <a:spcAft>
                <a:spcPts val="13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избежать перенасыщенности планов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3"/>
              <a:tabLst>
                <a:tab pos="457200" algn="l"/>
              </a:tabLst>
            </a:pPr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Графическая форма планирования</a:t>
            </a:r>
            <a:r>
              <a:rPr lang="ru-RU" sz="20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(графики, диаграммы, гистограммы)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27546"/>
            <a:ext cx="10018713" cy="1241947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планирования.</a:t>
            </a:r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екстовая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3458" y="1569493"/>
            <a:ext cx="5505910" cy="682388"/>
          </a:xfrm>
        </p:spPr>
        <p:txBody>
          <a:bodyPr/>
          <a:lstStyle/>
          <a:p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Преимущества ее использования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78885" y="2530119"/>
            <a:ext cx="4895056" cy="245586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Без текстовой формы нельзя оценить полноту, целостность содержания, аналитическую основу, такая форма планирования проста в составлении. Текстовую форму планирования хорошо использовать при краткосрочном планировании, для решения текущих задач на ближайшее время. Чаще к ней прибегают при описании результатов анализа работы за предыдущий период; характеристике сложившейся ситуации в организации на момент планирования.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864824" y="1678676"/>
            <a:ext cx="5063319" cy="573205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Трудности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ее использования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37278" y="2530118"/>
            <a:ext cx="5390865" cy="3870681"/>
          </a:xfrm>
        </p:spPr>
        <p:txBody>
          <a:bodyPr>
            <a:normAutofit fontScale="92500" lnSpcReduction="20000"/>
          </a:bodyPr>
          <a:lstStyle/>
          <a:p>
            <a:pPr indent="20066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статична,  в текстовый план работы проблематично  вносить те бесчисленные изменения и дополнения, с которыми сталкивается руководитель в ходе его выполнения, т.к. каждый день что-то меняется, какие-то работы отменяются, какие-то заменяются.</a:t>
            </a:r>
            <a:endParaRPr lang="ru-RU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0066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Текстовая форма не дает нам возможности представить одновременно и объемно всю работу, которую должен проделать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педколлектив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Она лишает руководителя возможности видеть последовательность и целенаправленность всей спланированной работы.</a:t>
            </a:r>
            <a:endParaRPr lang="ru-RU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При использовании такого вида планирования, например, при разработке годового плана, он получается нечитаемым, большим по объему.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7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170296"/>
          </a:xfrm>
        </p:spPr>
        <p:txBody>
          <a:bodyPr/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Сетевая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4525" y="1856098"/>
            <a:ext cx="5543442" cy="641442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Преимущества ее использования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2890" y="2634018"/>
            <a:ext cx="5096477" cy="315718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Сетевая форма планирования предполагает использование сеток, таблиц, циклограмм. Она применяется для детального планирования конкретной задачи, выявить и проанализировать взаимосвязь между различными мероприятиями, избежать перегрузки плана, эффективно определить механизм использования ресурсов. Сетевая форма планирования также позволяет отразить регулярно повторяющиеся мероприятия, их объем и решаемую задачу.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880487" y="2169994"/>
            <a:ext cx="5034009" cy="941696"/>
          </a:xfrm>
        </p:spPr>
        <p:txBody>
          <a:bodyPr/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Трудности ее использования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9982" y="2634018"/>
            <a:ext cx="4993041" cy="315718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Сетевые графики просты в составлении и эксплуатации, но только для тех, кто глубоко знает процесс, который нужно спланировать, и кто приобрел устойчивые навыки в их составлении и чтении. Эффективность применения этого метода зависит от умения составителей плана видеть в перспективе весь комплекс необходимых работ, логическую последовательность и взаимосвязь проводимых мероприятий.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829101"/>
          </a:xfrm>
        </p:spPr>
        <p:txBody>
          <a:bodyPr/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рафическая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2764" y="1815153"/>
            <a:ext cx="5475203" cy="851848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Преимущества ее использования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97707" y="2967252"/>
            <a:ext cx="5410259" cy="3201535"/>
          </a:xfrm>
        </p:spPr>
        <p:txBody>
          <a:bodyPr>
            <a:noAutofit/>
          </a:bodyPr>
          <a:lstStyle/>
          <a:p>
            <a:pPr indent="20066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Графическая форма планирования отражает содержание работы в виде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двухкоординатных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графиков. Чаще данная форма используется для демонстрации количественных показателей. Ее применение позволяет наглядно представить весь объем работы на год, месяц, день.</a:t>
            </a:r>
            <a:endParaRPr lang="ru-RU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графическом планировании можно проанализировать систематичность деятельности, последовательность, преемственность, плотность мероприятий, нагрузку педагогов, конкретизацию этапов выполнения той или иной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993065" cy="576262"/>
          </a:xfrm>
        </p:spPr>
        <p:txBody>
          <a:bodyPr/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Трудности ее использования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7" y="2967252"/>
            <a:ext cx="4895056" cy="2823947"/>
          </a:xfrm>
        </p:spPr>
        <p:txBody>
          <a:bodyPr/>
          <a:lstStyle/>
          <a:p>
            <a:pPr indent="20066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Невозможно оптимально скоординировать мероприятия в пространстве и времени, чтобы избежать перегрузок, "столкновения" мероприятий.</a:t>
            </a:r>
            <a:endParaRPr lang="ru-RU" sz="16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Такая форма планирования более сложна и требует больше времени для ее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76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104746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педагогических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планов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72179" y="1733267"/>
            <a:ext cx="4607188" cy="545909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охвату содержания: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84311" y="2442949"/>
            <a:ext cx="4895056" cy="3348250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Комплексный (общий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все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 и виды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( например: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социально-педагогической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досуговой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деятельности)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Тематический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одно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 или один вид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(например: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темы,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родителями,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самообразования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Предметный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(план-конспект)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одно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конкретное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(например: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занятия, план тренинга,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этической беседы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29927" y="1718090"/>
            <a:ext cx="4622537" cy="57626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длительности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периода: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86100" y="2442949"/>
            <a:ext cx="5605900" cy="3712191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Долгосрочный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более (например: образовательная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УДО,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кружка, секции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Этапный (средней перспективы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- конкретный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временной отрезок менее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года (план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просветительных  лекций  на полугодие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Краткосрочный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часть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периода, этапа (на месяц, неделю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например: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«Декады помощи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ветеранам»,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«Недели птиц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Оперативный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день (например: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«Дня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здоровья», план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экскурсионного дня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4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2197" y="898773"/>
            <a:ext cx="948519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составления планов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важная предпосылка успеха в педагогической деятельности, если он является итогом коллективного совместного творчества, когда в основе планирования лежит тесное взаимодействие и сотрудничество всех участников образовательного процесса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составления планов: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Подготовительный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определение предмета и отрезка времени, структурирование предмета.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Аналитический - анализ результатов и имеющегося опыта, диагностика, обобщение результатов анализа.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Моделирующий – целеполагание, коллективное планирование, выбор содержания и средств, прогноз результатов, распределение событий во времени.</a:t>
            </a:r>
          </a:p>
          <a:p>
            <a:pPr marL="342900" lvl="0" indent="-342900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 (оформительский) – выбор структуры плана и его оформление.</a:t>
            </a:r>
            <a:endParaRPr lang="ru-RU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1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9017" y="250209"/>
            <a:ext cx="10018713" cy="224733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9016" y="1542197"/>
            <a:ext cx="10018713" cy="167867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эффективное и планомерное использование сил, средств, времени и людских ресурсов для достижения оптимального педагогического результата.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6250675" y="2756849"/>
            <a:ext cx="484632" cy="4640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1163" y="3081642"/>
            <a:ext cx="1765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Задача: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9016" y="3666306"/>
            <a:ext cx="9416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работа или часть работы (операции, процедуры), которая должна быть выполнена заранее установленным способом в заранее оговоренные сроки.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5469" y="560949"/>
            <a:ext cx="106316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планирования: 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планирования.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  Определение временного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периода.</a:t>
            </a:r>
          </a:p>
          <a:p>
            <a:pPr>
              <a:spcAft>
                <a:spcPts val="0"/>
              </a:spcAft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3.  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Структурирование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планирования.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4.  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результатов и имеющегося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состояния.</a:t>
            </a:r>
          </a:p>
          <a:p>
            <a:pPr>
              <a:spcAft>
                <a:spcPts val="0"/>
              </a:spcAft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AutoNum type="arabicPeriod" startAt="5"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Целеполагание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 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AutoNum type="arabicPeriod" startAt="5"/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 Выбор средств достижения поставленных целей, решения задач, способов отслеживания и оценки результатов.  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 Распределение событий во времени.  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Оформление (написание) плана.</a:t>
            </a:r>
          </a:p>
          <a:p>
            <a:pPr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7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45660"/>
            <a:ext cx="10018713" cy="85980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Целеполагание в образовательном процессе.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2425" y="1746915"/>
            <a:ext cx="10124600" cy="32208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Целеполагание 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компонент педагогической и управленческой деятельности, обеспечивающий принятие решений о целях предстоящей деятельности и ее субъектов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целеполагания:</a:t>
            </a:r>
          </a:p>
          <a:p>
            <a:pPr>
              <a:spcAft>
                <a:spcPts val="0"/>
              </a:spcAft>
            </a:pP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-изучение и анализ ситуации в окружающей школу социальной среде;</a:t>
            </a:r>
          </a:p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образовательных потребностей потенциальных и реальных «заказчиков» школы;</a:t>
            </a:r>
          </a:p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 возможных, вероятных изменений в социуме и - соответственно в социальном заказе;</a:t>
            </a:r>
          </a:p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собственных достижений школы, достигнутого ею уровня функционирования;</a:t>
            </a:r>
          </a:p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ее проблем, анализ и оценка общего потенциала школьного коллектива, его сильных и слабых сторон;</a:t>
            </a:r>
          </a:p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выбор общих устремлений, ориентиров, целей деятельности школы и системы управления (целеполагание в широком смысле этого слова);</a:t>
            </a:r>
          </a:p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 как определение характера, структуры, последовательности необходимых действий, их ответственных исполнителей, сроков, технологии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исполнения.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072" y="5322058"/>
            <a:ext cx="2119952" cy="132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2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3707" y="964653"/>
            <a:ext cx="964896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целеполагания в деятельности образовательного учреждения обусловлено той ролью и функциями, которые объективно способны иметь </a:t>
            </a:r>
            <a:r>
              <a:rPr lang="ru-RU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</a:t>
            </a:r>
            <a:r>
              <a:rPr lang="ru-RU" sz="24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u="sng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400" u="sng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Выделяют следующие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 управлении воспитательным процессом: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моделирующая (моделирование результата деятельности или состояния школьной организации);     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ценностноориентированная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или смыслообразующая (носитель ценностного, личностного смысла деятельности);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критериальная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(отражение желаемого уровня достижения целей воспитания, т. е. результативность);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прогностическая (обоснованный прогноз зоны ближайшего развития коллектива и личности); 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продуктивно-творческая (функция цели прогнозирования требует постоянного творчества);</a:t>
            </a: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стимулирующая (заявляет о себе в течение всего хода действий).</a:t>
            </a:r>
            <a:endParaRPr lang="ru-RU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3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1129" y="724722"/>
            <a:ext cx="1015393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постановке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воспитательных целей: </a:t>
            </a:r>
          </a:p>
          <a:p>
            <a:pPr algn="ctr"/>
            <a:endParaRPr lang="ru-RU" sz="24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 проанализировать, имеющиеся потребности, проблемы, наличные возможности, средств, ресурсов (главные основания постановки целей);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 должны быть актуальными (отвечать наиболее значимым проблемам);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напряженными, но реальными (находиться в зоне ближайшего развития школьников);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конкретными (включая определение уровня желаемого результата и сроков его достижения); 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гибкими, открытыми (допускающими корректировку в случае необходимости);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комплексными (учет особенности учащихся); 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известными всем ее участникам, понятыми и осознанно принятыми ими;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 мотивирование, стимулирование, побуждение к действиям;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цели должны определяться базовыми ценностями школы, ее миссией и не должны противоречить им;</a:t>
            </a:r>
          </a:p>
          <a:p>
            <a:pPr marL="342900" lvl="0" indent="-3429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конкретные частные цели должны подчиняться более крупным и долгосрочным ориентирам и устремлениям.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36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2071" y="826658"/>
            <a:ext cx="101812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Целеполагание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планирование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неотъемлемые функции управленческой деятельности, которые являются так же необходимым условием развития, движения любой педагогической системы.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8667" y="3187617"/>
            <a:ext cx="5047397" cy="321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3" y="360665"/>
            <a:ext cx="10018709" cy="1468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090" y="2618000"/>
            <a:ext cx="4107975" cy="301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7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Педагогическая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8083" y="1930020"/>
            <a:ext cx="10018713" cy="3124201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состоит из последовательности взаимосвязанных действий (функций), представляющих законченный цикл. Основными являются функции педагогического анализа, целеполагания, планирования, организации, регулирования (координации), контроля и стимулирования в управленческой деятельности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854" y="4039738"/>
            <a:ext cx="3826491" cy="255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Планирование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 достижения цели на основе сбалансированности и последовательности выполнения операций, это своего рода инструмент принятия управленческих решений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принятие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управленческих решений на основе соотношения результатов педагогического анализа с поставленной целью, заключается в определении ближайшего и перспективного развития педагогической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93667" y="2039203"/>
            <a:ext cx="4895056" cy="3124200"/>
          </a:xfrm>
        </p:spPr>
        <p:txBody>
          <a:bodyPr/>
          <a:lstStyle/>
          <a:p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подробное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расписание деятельности организации на определенный период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445" y="4649906"/>
            <a:ext cx="28575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типа планирования: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84312" y="1705971"/>
            <a:ext cx="4895056" cy="4085230"/>
          </a:xfrm>
        </p:spPr>
        <p:txBody>
          <a:bodyPr/>
          <a:lstStyle/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Телеологический  </a:t>
            </a: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жесткое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«сверху» (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А.Леонтьев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С. Струмилин)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Генетический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основе особенностей организации, ее потребностей и возможностей (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В.Громан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в.Базаров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4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8424" y="1"/>
            <a:ext cx="10124601" cy="1856096"/>
          </a:xfrm>
        </p:spPr>
        <p:txBody>
          <a:bodyPr/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планирования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8424" y="1446663"/>
            <a:ext cx="10124599" cy="4344537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призвано придать чёткую направленность, устремлённость деятельности образовательного учреждения;</a:t>
            </a:r>
            <a:endParaRPr lang="ru-RU" sz="1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на основе анализа и прогноза призвано смоделировать образы желаемого будущего состояния школы и её результатов;</a:t>
            </a:r>
            <a:endParaRPr lang="ru-RU" sz="1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Целеполагание в планировании опирается на внутренние, происходящие в сознании субъектов управления процессы формирования образа цели – процессы </a:t>
            </a:r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призвано определить средства достижения цели, их состав и логическую структуру, последовательность, необходимые ресурсы и условия, исполнителей и их взаимодействие, сроки; определить содержание, методы, средства, формы предстоящей работы и её промежуточные результаты</a:t>
            </a:r>
            <a:endParaRPr lang="ru-RU" sz="1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призвано определить стандарты деятельности, требования, критерии и показатели оценки;</a:t>
            </a:r>
            <a:endParaRPr lang="ru-RU" sz="1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призвано создать условия для образовательной и управленческой деятельности.</a:t>
            </a:r>
            <a:endParaRPr lang="ru-RU" sz="1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4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5719" y="1"/>
            <a:ext cx="10097305" cy="137842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планирования: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9116" y="1146413"/>
            <a:ext cx="11072884" cy="4644788"/>
          </a:xfrm>
        </p:spPr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Целенаправленностью (пригодным для достижения той цели, ради которой он создан);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Единством (цели каждой подструктуры составляющей план должны быть прочно спаяны вместе и отвечать целям всего образовательного учреждения);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Непрерывностью (опора как на краткосрочное, так и долгосрочное предвидение);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гибкостью (возможностью адаптироваться в случае изменения условий);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Точностью (достаточная детализация);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Прогностичностью</a:t>
            </a: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(возможность прогнозировать конечный и промежуточный результаты);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9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Экономичностью (его составление, использование должно облегчать, а не затруднять достижение целей, задач).</a:t>
            </a:r>
            <a:endParaRPr lang="ru-RU" sz="29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5" cy="133748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планирования: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682389"/>
            <a:ext cx="10018713" cy="5108812"/>
          </a:xfrm>
        </p:spPr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Учёт конкретных педагогических условий</a:t>
            </a:r>
            <a:r>
              <a:rPr lang="ru-RU" sz="23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3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возрастного состава детей, воспитанников, обучающихся и уровня их развития;</a:t>
            </a:r>
            <a:endParaRPr lang="ru-RU" sz="1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Взаимосвязь процесса воспитания и обучения</a:t>
            </a:r>
            <a:r>
              <a:rPr lang="ru-RU" sz="23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Регулярность, последовательность</a:t>
            </a:r>
            <a:r>
              <a:rPr lang="ru-RU" sz="23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цикличность воспитательных воздействий.</a:t>
            </a:r>
            <a:endParaRPr lang="ru-RU" sz="1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максимального числа сотрудников </a:t>
            </a:r>
            <a:r>
              <a:rPr lang="ru-RU" sz="23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 в работе над планом уже на самых ранних этапах его составления. Как правило, люди скорее и охотнее выполняют те задачи, которые сами себе поставили, чем «спущенные сверху», поскольку они им ближе и понятнее.</a:t>
            </a:r>
            <a:endParaRPr lang="ru-RU" sz="1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Непрерывность- </a:t>
            </a:r>
            <a:r>
              <a:rPr lang="ru-RU" sz="23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ним планирование рассматривается не как единичный акт, а как постоянно повторяющийся процесс, в рамках которого все текущие планы разрабатываются с учетом выполнения прошлых и того, что они послужат основой составления планов в будущем.</a:t>
            </a:r>
            <a:endParaRPr lang="ru-RU" sz="1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3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Гибкость,</a:t>
            </a:r>
            <a:r>
              <a:rPr lang="ru-RU" sz="23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3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предполагающая возможность корректировки или пересмотра в любой момент ранее принятых решений в соответствии с изменяющимися обстоятельствами.</a:t>
            </a:r>
            <a:endParaRPr lang="ru-RU" sz="1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45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-204716"/>
            <a:ext cx="10018715" cy="1651379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планирования:</a:t>
            </a:r>
            <a:r>
              <a:rPr lang="ru-RU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2764" y="641445"/>
            <a:ext cx="10672549" cy="5149755"/>
          </a:xfrm>
        </p:spPr>
        <p:txBody>
          <a:bodyPr>
            <a:normAutofit fontScale="47500" lnSpcReduction="20000"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7.Единство 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взаимосвязанность отдельных частей организации требует соблюдения такого принципа как 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согласование планов.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Он реализуется путем их координации и интеграции.</a:t>
            </a:r>
            <a:r>
              <a:rPr lang="ru-RU" sz="3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Координация</a:t>
            </a:r>
            <a:r>
              <a:rPr lang="ru-RU" sz="38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осуществляется «по горизонтали», то есть между подразделениями одного уровня, а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интеграция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«по вертикали», между выше- и </a:t>
            </a: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нижестоящими.</a:t>
            </a:r>
            <a:endParaRPr lang="ru-RU" sz="3800" dirty="0" smtClean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Важным принципом планирования является </a:t>
            </a:r>
            <a:r>
              <a:rPr lang="ru-RU" sz="3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экономичность,</a:t>
            </a: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предполагающая, что затраты на составление плана должны быть меньше эффекта, приносимого его выполнением.</a:t>
            </a:r>
            <a:endParaRPr lang="ru-RU" sz="38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3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необходимых условий для выполнения плана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организационных, ресурсных, идеологических и т.п.</a:t>
            </a:r>
            <a:endParaRPr lang="ru-RU" sz="3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Полнота 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планирования,</a:t>
            </a:r>
            <a:r>
              <a:rPr lang="ru-RU" sz="3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т.е. при осуществлении планирования должны учитываться все ситуации и события.</a:t>
            </a:r>
            <a:endParaRPr lang="ru-RU" sz="3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3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Точность 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планирования </a:t>
            </a:r>
            <a:r>
              <a:rPr lang="ru-RU" sz="38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ее достижения используются все современные методы, средства и процедуры прогнозирования.</a:t>
            </a:r>
            <a:endParaRPr lang="ru-RU" sz="3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3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3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Ясность </a:t>
            </a:r>
            <a:r>
              <a:rPr lang="ru-RU" sz="38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планирования, </a:t>
            </a:r>
            <a:r>
              <a:rPr lang="ru-RU" sz="38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3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т.е. поставленные цели должны быть простыми, легкими, доступными всем членам организации.</a:t>
            </a:r>
            <a:endParaRPr lang="ru-RU" sz="3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34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106</TotalTime>
  <Words>1084</Words>
  <Application>Microsoft Office PowerPoint</Application>
  <PresentationFormat>Широкоэкранный</PresentationFormat>
  <Paragraphs>182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Corbel</vt:lpstr>
      <vt:lpstr>Courier New</vt:lpstr>
      <vt:lpstr>Symbol</vt:lpstr>
      <vt:lpstr>Times New Roman</vt:lpstr>
      <vt:lpstr>Wingdings</vt:lpstr>
      <vt:lpstr>Параллакс</vt:lpstr>
      <vt:lpstr>«Основные функции педагогического управления. Целеполагание и планирование в образовательной сфере» </vt:lpstr>
      <vt:lpstr>Цель:</vt:lpstr>
      <vt:lpstr>Педагогическая деятельность </vt:lpstr>
      <vt:lpstr>Планирование - это способ достижения цели на основе сбалансированности и последовательности выполнения операций, это своего рода инструмент принятия управленческих решений. </vt:lpstr>
      <vt:lpstr>Два типа планирования:</vt:lpstr>
      <vt:lpstr>Особенности планирования </vt:lpstr>
      <vt:lpstr>Характеристика планирования:</vt:lpstr>
      <vt:lpstr>Принципы планирования: </vt:lpstr>
      <vt:lpstr>Принципы планирования: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Характеристика формы планирования. Текстовая</vt:lpstr>
      <vt:lpstr>Сетевая</vt:lpstr>
      <vt:lpstr>Графическая</vt:lpstr>
      <vt:lpstr>Виды педагогических планов</vt:lpstr>
      <vt:lpstr>Презентация PowerPoint</vt:lpstr>
      <vt:lpstr>Презентация PowerPoint</vt:lpstr>
      <vt:lpstr>Целеполагание в образовательном процессе.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«Основные функции педагогического управления. Целеполагание и планирование в образовательной сфере» </dc:title>
  <dc:creator>User</dc:creator>
  <cp:lastModifiedBy>User</cp:lastModifiedBy>
  <cp:revision>13</cp:revision>
  <dcterms:created xsi:type="dcterms:W3CDTF">2021-05-25T07:17:16Z</dcterms:created>
  <dcterms:modified xsi:type="dcterms:W3CDTF">2021-05-30T20:31:40Z</dcterms:modified>
</cp:coreProperties>
</file>