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99FF99"/>
    <a:srgbClr val="66FF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4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-132" y="-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12201452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914400" y="1752602"/>
            <a:ext cx="103632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914400" y="3611607"/>
            <a:ext cx="103632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5019" y="4953000"/>
            <a:ext cx="12197020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1481330"/>
            <a:ext cx="109728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25351" y="274641"/>
            <a:ext cx="236996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4328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168" y="1059712"/>
            <a:ext cx="103632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30284" y="2931712"/>
            <a:ext cx="6096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4848907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4600352" y="3005472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197600" y="1481329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5410200"/>
            <a:ext cx="5386917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9" y="5410200"/>
            <a:ext cx="5389033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1444295"/>
            <a:ext cx="5386917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68" y="1444295"/>
            <a:ext cx="5389033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4876800"/>
            <a:ext cx="9975701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892800" y="5355102"/>
            <a:ext cx="5299456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219200" y="274320"/>
            <a:ext cx="9973056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969376" y="6407944"/>
            <a:ext cx="2560320" cy="365760"/>
          </a:xfrm>
        </p:spPr>
        <p:txBody>
          <a:bodyPr/>
          <a:lstStyle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1643" y="5443402"/>
            <a:ext cx="95504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4800" y="189968"/>
            <a:ext cx="115824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5840097" y="6407945"/>
            <a:ext cx="313424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865122"/>
            <a:ext cx="10767243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11552149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11303595" y="4988440"/>
            <a:ext cx="24384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955249" y="5001994"/>
            <a:ext cx="5069337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71414" y="5785023"/>
            <a:ext cx="5069337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8056" y="5791253"/>
            <a:ext cx="4536419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12316" y="5787739"/>
            <a:ext cx="454067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609600" y="1481329"/>
            <a:ext cx="109728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8969376" y="6407944"/>
            <a:ext cx="256032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84A7263-A450-4ED9-BD8B-427B0710C339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5840097" y="6407945"/>
            <a:ext cx="313424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11529696" y="6407945"/>
            <a:ext cx="48768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45B9242-E76B-4887-9BDA-742BAC987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923394" y="1166648"/>
            <a:ext cx="8818178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 теме: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«Формирование основ безопасного поведения в совместной деятельности педагога с детьми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 </a:t>
            </a:r>
          </a:p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«Социально – коммуникативное развитие»»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4883" y="4939862"/>
            <a:ext cx="5286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Разработали: воспитатели группы №9</a:t>
            </a:r>
          </a:p>
          <a:p>
            <a:r>
              <a:rPr lang="ru-RU" sz="24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Ревина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Н.В, Юрлова Л.Н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7986" y="252248"/>
            <a:ext cx="7399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Преобразование РППС группы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44717" y="740328"/>
            <a:ext cx="9995337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Развивающая среда для обучения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 безопасности дорожного движения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группе включают в себя: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макеты улиц города,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наборы транспорта (спецслужб, маршрутный),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дорожные знаки, светофоры,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атрибуты для сюжетно-ролевых игр (нагрудники с изображением различных дорожных знаков, жезлы регулировщика), 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игры. 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 безопасности жизнедеятельности: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Подборка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презентаций по данной теме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Подборка мультфильмов из серии «Уроки Тётушки Совы»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 «Спички не игрушка!», «Опасные предметы на кухне»,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Осторожно-незнакомец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!»</a:t>
            </a:r>
          </a:p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 безопасности в природе: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Дидактические игры «Ядовитые растения и грибы»,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Создание книги «Правила поведения в природе»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18290" y="346841"/>
            <a:ext cx="92911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Результативность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анализу индивидуальных карт воспитанников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189408" y="1397675"/>
            <a:ext cx="8920027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карт индивидуального развития воспитанников выявлено, что образовательная область «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Соиально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-коммуникативное развитие»</a:t>
            </a:r>
          </a:p>
          <a:p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«Безопасность на дорогах»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освоили 26 чел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«Безопасность жизнедеятельности»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освоили 26 чел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«Безопасность в природе» освоили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26 чел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28498" y="683174"/>
            <a:ext cx="9637986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соответствии с ООП ДО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основными направлениями работы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формированию основ безопасного поведения в совместной деятельности педагога с детьми старшего дошкольного возраста образовательной области «Социально – коммуникативное развитие» </a:t>
            </a: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являются: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364828" y="3636581"/>
            <a:ext cx="954339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Безопасность на дорогах;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Безопасность собственной жизнедеятельности; </a:t>
            </a:r>
          </a:p>
          <a:p>
            <a:pPr>
              <a:buFont typeface="Wingdings" pitchFamily="2" charset="2"/>
              <a:buChar char="q"/>
            </a:pP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Безопасное поведение в природе.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611347" y="343479"/>
            <a:ext cx="101392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работы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с детьми старшего дошкольного возраста по теме: </a:t>
            </a:r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«Безопасность на дорогах»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671145" y="1334813"/>
            <a:ext cx="97746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Уточнять знания детей об элементах дороги (проезжая часть, пешеходный переход, тротуар), о движении транс порта, о работе светофора.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Знакомить с названиями ближайших к детскому саду улиц и улиц, на которых живут дети.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8000"/>
                </a:solidFill>
                <a:latin typeface="Times New Roman" pitchFamily="18" charset="0"/>
                <a:cs typeface="Times New Roman" pitchFamily="18" charset="0"/>
              </a:rPr>
              <a:t>Знакомить с правилами дорожного движения, правилами передвижения пешеходов и велосипедистов.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93680" y="3944496"/>
            <a:ext cx="91064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данной темы заключается в том, что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17076" y="4674486"/>
            <a:ext cx="93962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Увеличение количества дорожно-транспортных происшествий с участием детей.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знают правила поведения на дорогах, но не используют их в окружающей дорожно-транспортной среде.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Родители не считают нужным выполнять правила дорожного движения, что является отрицательным примером для ребёнка.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11366" y="189186"/>
            <a:ext cx="9122978" cy="8617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 реализации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поставленных задач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 безопасности на дорогах: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литературой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правилам дорожного движения: Дорохова А. «Зеленый, желтый, красный», Жидков Б. «Что я видел, светофор», Северный А. «3 чудесных цвета»,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Клименко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 «Кто важнее всех на свете!»,,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роисшествие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 игрушками»,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Турутин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С. «Для чего нужен светофор», Михалков С. «Моя улица», «Велосипедист», Маршак С. «Милиционер», «Мяч»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«Безопасное поведение на улице», «Всем ребятам надо знать, как по улице шагать», «Как не потеряться», «Как вести себя в транспорте», «Два светофора», «Культура пешехода», «Что я знают о работе сотрудников ГИБДД»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Просмотр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мультимедийной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презентации и мультфильма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«Азбука безопасности на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дороге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из серии «Уроки Тётушки Совы».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«Светофор», «Красный – зеленый», «Дорожные знаки»,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Игровые ситуации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«Научим Незнайку как правильно входить в автобус и выходить из него», «Расскажем Чебурашке о правилах поведения на проезжей части» и т.д.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«Умелый пешеход», «Цветные автомобили», «Воробушки и автомобиль»,«Поезд», «Трамвай»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Конструирование ситуаций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дороге «Правильно ли ведут себя пешеходы на улице».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«Во моя улица и вот мой дом»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«Улицы города»</a:t>
            </a:r>
          </a:p>
          <a:p>
            <a:pPr>
              <a:buFont typeface="Wingdings" pitchFamily="2" charset="2"/>
              <a:buChar char="ü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76552" y="175313"/>
            <a:ext cx="100584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Задачами работы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 детьми старшего дошкольного возраста по теме: </a:t>
            </a: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«Безопасность собственной жизнедеятельности»</a:t>
            </a:r>
            <a:r>
              <a:rPr 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являются: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20586" y="1284180"/>
            <a:ext cx="985870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Продолжать знакомить с правилами безопасного поведения во время игр в разное время года (катание на велосипеде, на санках, коньках, лыжах и др.).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Расширять знания об источниках опасности в быту (электроприборы, газовая плита, утюг и др.) и правилах безопасного пользования бытовыми предметами.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Уточнять знания детей о работе пожарных, о причинах пожаров, об элементарных правилах поведения во время пожара.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Закреплять знания о том, что в случае необходимости взрослые звонят по телефонам «01», «02», «03».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Учить называть свое имя, фамилию, возраст, домашний адрес, телефон. 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30611" y="4510058"/>
            <a:ext cx="7950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данной темы заключается в том, что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153587" y="5086841"/>
            <a:ext cx="91927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 должен научить детей правилам безопасного и здоровье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сберегающего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поведения.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59502" y="543176"/>
            <a:ext cx="101496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Исходя из поставленных задач, строилась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работа с детьми  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безопасность собственной жизнедеятельности: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975945" y="1310116"/>
            <a:ext cx="9932276" cy="8679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Л. Толстой «Пожарные собаки»; С. Михалков «Дядя Степа»; Г. -Х. Андерсен «Сказка про спички»; Т.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Нуждина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«История спички», «Рассказ о неизвестном герое» С. Я. Маршака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Беседы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«Кухня – не место для игр», «Чтобы не было огня, не играйте вы в меня», «Правила поведения на участке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/сада во время прогулки», «Осторожно, не знакомый!»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Практическое упражнение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«Правила поведения при гололеде и гололедице».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«Разве не ясно, что это опасно», «Огонь-друг, огонь-враг», «Профессия спасатель»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Создание книги рассказов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серии картинок « Если ты попал в беду»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Отгадывание загадок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 Мы - знатоки безопасности»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Дидактические игры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«Что такое хорошо и что такое плохо», «Бывает – не бывает?», «Службы экстренной помощи», «Основы безопасности», «Большая прогулка по городу», «Хорошо – плохо»,«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Черезвычайные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ситуации дома»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Игровые ситуации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«Расскажем Незнайки что нужно делать, если потерялся (знание домашнего адреса)», «Расскажем Чебурашке о своих родителях (знание ФИО родителей и их профессии)»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Просмотр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мультимедийных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презентаций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серии «Опасности, подстерегающие меня в быту», «Огонь-это опасно!» 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Драматизация сказки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«Кошкин дом»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9406" y="551822"/>
            <a:ext cx="9858703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Задачами работы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с детьми старшего дошкольного возраста по теме: </a:t>
            </a:r>
          </a:p>
          <a:p>
            <a:r>
              <a:rPr lang="ru-RU" sz="24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«Безопасное поведение в природе»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являются: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87062" y="1870089"/>
            <a:ext cx="920706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Формировать понятия о том, что в природе все взаимосвязано, что человек не должен нарушать эту взаимосвязь, чтобы не навредить животному и растительному миру. 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Знакомить с явлениями неживой природы (гроза, гром, молния, радуга), с правилами поведения при грозе.</a:t>
            </a:r>
          </a:p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Знакомить детей с правилами оказания первой помощи при ушибах и укусах насекомых.</a:t>
            </a:r>
            <a:endParaRPr lang="ru-RU" sz="20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43843" y="4727709"/>
            <a:ext cx="79502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данной темы заключается в том, что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9269" y="5372633"/>
            <a:ext cx="8628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должен научит детей владеть правилами поведения в природе  и основам природоохранной деятельности.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59502" y="543176"/>
            <a:ext cx="1017682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Исходя из поставленных задач, были разработаны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приёмы работы с детьми</a:t>
            </a: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70841" y="977462"/>
            <a:ext cx="1010044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Рассматривание альбомов: «Жалобная книга природы», «Природа Нижегородского края».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Просмотр иллюстраций: «Правила поведения в лесу».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Показ схем: «Что можно и что нельзя делать в природе».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Игровая ситуация: «Расскажи Буратино, как вести себя в лесу».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Дидактическая игра: «Живая природа», «Кто лишний (не занесён в Красную книгу», др.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Пальчиковая гимнастика: «Вышли пальчики гулять».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литературы: стихотворение Е. Карасёва «На земле исчезают цветы», А. </a:t>
            </a:r>
            <a:r>
              <a:rPr lang="ru-RU" sz="1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Берестова</a:t>
            </a: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«Лес не только для нашей забавы». 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Заучивание стихотворений: «Если я сорву цветок», «Здравствуй лес, дремучий лес» С. Погорельского.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Рассматривание плакатов: «Запрещающие правила поведения в природе», «Разрешающие правила в природе».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Просмотр ИКТ презентаций «Природа Крыма», «Правила поведения в природе»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Просмотр учебных мультфильмов: «Безопасность – это важно» - серия «Дикие животные», «</a:t>
            </a:r>
            <a:r>
              <a:rPr lang="ru-RU" sz="1600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Спасик</a:t>
            </a: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и его друзья» - серия «Поведение на природе».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Художественное творчество (аппликация): «Что нельзя  делать в природе» (запрещающие знаки).</a:t>
            </a:r>
          </a:p>
          <a:p>
            <a:pPr>
              <a:buFont typeface="Wingdings" pitchFamily="2" charset="2"/>
              <a:buChar char="ü"/>
            </a:pPr>
            <a:endParaRPr lang="ru-RU" sz="16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Беседы: «Удивительные насекомые»; «Не дразните собак… 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Дидактическая игра: «Правильно – неправильно поступают люди».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литературы: сказка «Домашнее животное - пчела»; Б. Житков «Беспризорная кошка».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Оформление памятки: «Как вести себя при встрече с животными»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Рассматривание энциклопедии, иллюстраций: «Насекомые».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Проигрывание ситуации: «Осторожно! Я кусаюсь… »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Составление рассказов на тему: «Осторожно с пчёлами, клещами! ».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Продуктивная деятельность (рисование): «Опасные насекомые».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881C70BC-74F8-4E16-8B36-144B3BDC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ABBC1521-572C-4166-B738-3F9526A42C4D}"/>
              </a:ext>
            </a:extLst>
          </p:cNvPr>
          <p:cNvSpPr txBox="1"/>
          <p:nvPr/>
        </p:nvSpPr>
        <p:spPr>
          <a:xfrm>
            <a:off x="914401" y="1305341"/>
            <a:ext cx="1075508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17986" y="504497"/>
            <a:ext cx="879715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Была организована работа с родителями: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6248" y="1166648"/>
            <a:ext cx="9848193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нашей группы вместе с родителями в течении всего года неоднократно принимали участие в 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акции «Засветись!»</a:t>
            </a:r>
            <a:r>
              <a:rPr lang="ru-RU" sz="20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информационных стендах для родителей размещены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памятки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«Правила перевозки детей в автомобиле», «Взрослые и дети – кто на дороге за вас в ответе?» и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т.д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Анкетирование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 «Правила и безопасность дорожного движения»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Папка-передвижка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«Правила дорожного движения в стихах».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Анкетирование «Особенности формирования у детей дошкольного возраста культуры личной безопасности»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Выставка книг по теме: «Безопасность в детских художественных произведениях»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Размещение на сайте группы в интернет сообществе по темам: «Предотвращение опасных ситуаций с детьми на улице», «Правила пожарной безопасности», «Правила безопасности у водоёма весной», «Как организовать летний отдых детей».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382798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422</TotalTime>
  <Words>1190</Words>
  <Application>Microsoft Office PowerPoint</Application>
  <PresentationFormat>Произвольный</PresentationFormat>
  <Paragraphs>152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 ""Детский сад N 111""</dc:creator>
  <cp:lastModifiedBy>User</cp:lastModifiedBy>
  <cp:revision>42</cp:revision>
  <dcterms:created xsi:type="dcterms:W3CDTF">2021-03-03T08:09:38Z</dcterms:created>
  <dcterms:modified xsi:type="dcterms:W3CDTF">2021-06-01T19:02:22Z</dcterms:modified>
</cp:coreProperties>
</file>