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4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2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2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3BE13-0FD5-4707-95BB-C725B56DE223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DE6A2-133D-4EB2-BBF3-DF1B6BA216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F67EF-4A2D-4D34-9579-32CBB5B26288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7397F-4E98-4BF1-93F6-E335AB7565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B1FB2-7B39-47CA-BAD0-9FCCD1522DB2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D06F7-A49C-4D25-B618-03DC4DFE9A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6B762-13ED-4F23-8A99-38A95C8DC9B0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D5497-F11D-47BA-A543-8AC3E8B513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8F086-912A-489B-B1D4-40F23E2D5853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059B-8D41-46F0-9A8F-50C10CBFD9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24AFA-40A6-47A5-A7A0-8D9D9D21DE05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2BB16-5303-4D65-BE12-8F8C048BE0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63522-4066-40E3-A9C2-174913163418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0E7F5-A933-4DCC-A384-11506F8EA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CCC5C-89B7-4638-99BB-42DA17FBCC18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9CA89-B301-4D01-86C4-DA6E6CE99C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3BF34-2670-4518-8783-9544E1BB1136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B7D97-027D-419D-A09F-5103F86ED0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B2972-F7A1-4D64-A383-576658EB89F6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11A95-B94E-4072-A6DC-6F8EA5618C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8730B-3B5A-4645-AC88-82B826DCD3D2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006A0-92BC-487A-A92C-361047AC18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B8282-9DE4-47DD-9A6F-DD6515F5419A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7635A-8F6A-48C1-9B85-302D825C02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B32FA-AFF4-4C77-B1B3-6DE58E7E4027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EBECA-ED38-41D5-BC6E-4526EFA7F3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E6208-3BEB-4BFD-9CC0-1CAD1CE0176C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BA0C6-6BA5-4A6D-A8B6-E4D3A8FA73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0532F-3D1E-423D-8866-BA1681CC7421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9C58B-4532-47B0-819D-0BC575A19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97358-A095-48E9-BDCD-A3CCA33F7326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68F29-0CD8-4FE6-8E47-3A331C561D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8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CD1333-5908-4B0F-A357-1CFC878B7DA9}" type="datetimeFigureOut">
              <a:rPr lang="en-US"/>
              <a:pPr>
                <a:defRPr/>
              </a:pPr>
              <a:t>5/31/2021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694E3F-B51D-490A-946A-1CEECCDFB0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77" r:id="rId9"/>
    <p:sldLayoutId id="2147483676" r:id="rId10"/>
    <p:sldLayoutId id="2147483686" r:id="rId11"/>
    <p:sldLayoutId id="2147483675" r:id="rId12"/>
    <p:sldLayoutId id="2147483687" r:id="rId13"/>
    <p:sldLayoutId id="2147483674" r:id="rId14"/>
    <p:sldLayoutId id="2147483673" r:id="rId15"/>
    <p:sldLayoutId id="2147483672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EB3D9F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EB3D9F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EB3D9F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30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7767637" cy="1646237"/>
          </a:xfrm>
        </p:spPr>
        <p:txBody>
          <a:bodyPr/>
          <a:lstStyle/>
          <a:p>
            <a:pPr algn="ctr" eaLnBrk="1" hangingPunct="1"/>
            <a: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  <a:t>Презентация по </a:t>
            </a:r>
            <a:r>
              <a:rPr lang="ru-RU" sz="4000" b="1" smtClean="0">
                <a:solidFill>
                  <a:srgbClr val="EB3D9F"/>
                </a:solidFill>
                <a:latin typeface="Times New Roman" pitchFamily="18" charset="0"/>
                <a:cs typeface="Times New Roman" pitchFamily="18" charset="0"/>
              </a:rPr>
              <a:t>самообразованию на тему «Поисково-исследовательская деятельность детей младшей группы по средству экологического воспитания»</a:t>
            </a:r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6538" y="5443538"/>
            <a:ext cx="10285412" cy="106997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Сафиулина Е.В </a:t>
            </a:r>
          </a:p>
          <a:p>
            <a:pPr eaLnBrk="1" hangingPunct="1"/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младшей группы «Островок»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77863" y="296863"/>
            <a:ext cx="8596312" cy="896937"/>
          </a:xfrm>
        </p:spPr>
        <p:txBody>
          <a:bodyPr/>
          <a:lstStyle/>
          <a:p>
            <a:pPr algn="ctr" eaLnBrk="1" hangingPunct="1"/>
            <a:r>
              <a:rPr lang="ru-RU" b="1" smtClean="0"/>
              <a:t>Кто живет в аквариуме</a:t>
            </a:r>
          </a:p>
        </p:txBody>
      </p:sp>
      <p:pic>
        <p:nvPicPr>
          <p:cNvPr id="27650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7863" y="1311275"/>
            <a:ext cx="3546475" cy="4730750"/>
          </a:xfrm>
        </p:spPr>
      </p:pic>
      <p:pic>
        <p:nvPicPr>
          <p:cNvPr id="27651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89525" y="1930400"/>
            <a:ext cx="4986338" cy="3740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Рассмотрим нашу елочку</a:t>
            </a:r>
          </a:p>
        </p:txBody>
      </p:sp>
      <p:pic>
        <p:nvPicPr>
          <p:cNvPr id="28674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7863" y="3028950"/>
            <a:ext cx="4183062" cy="3136900"/>
          </a:xfrm>
        </p:spPr>
      </p:pic>
      <p:pic>
        <p:nvPicPr>
          <p:cNvPr id="28675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76913" y="1704975"/>
            <a:ext cx="4184650" cy="3138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906463" y="217488"/>
            <a:ext cx="8367712" cy="1158875"/>
          </a:xfrm>
        </p:spPr>
        <p:txBody>
          <a:bodyPr/>
          <a:lstStyle/>
          <a:p>
            <a:pPr algn="ctr" eaLnBrk="1" hangingPunct="1"/>
            <a:r>
              <a:rPr lang="ru-RU" b="1" smtClean="0"/>
              <a:t>Кто прилетает на кормушку</a:t>
            </a:r>
          </a:p>
        </p:txBody>
      </p:sp>
      <p:pic>
        <p:nvPicPr>
          <p:cNvPr id="2969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49500" y="1376363"/>
            <a:ext cx="5008563" cy="5151437"/>
          </a:xfrm>
        </p:spPr>
      </p:pic>
      <p:sp>
        <p:nvSpPr>
          <p:cNvPr id="29699" name="Объект 3"/>
          <p:cNvSpPr>
            <a:spLocks noGrp="1"/>
          </p:cNvSpPr>
          <p:nvPr>
            <p:ph sz="half" idx="2"/>
          </p:nvPr>
        </p:nvSpPr>
        <p:spPr>
          <a:xfrm>
            <a:off x="5089525" y="2160588"/>
            <a:ext cx="4184650" cy="38814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Знакомство с домашними животными</a:t>
            </a:r>
          </a:p>
        </p:txBody>
      </p:sp>
      <p:sp>
        <p:nvSpPr>
          <p:cNvPr id="30722" name="Объект 2"/>
          <p:cNvSpPr>
            <a:spLocks noGrp="1"/>
          </p:cNvSpPr>
          <p:nvPr>
            <p:ph sz="half" idx="1"/>
          </p:nvPr>
        </p:nvSpPr>
        <p:spPr>
          <a:xfrm>
            <a:off x="677863" y="2160588"/>
            <a:ext cx="4183062" cy="38814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Объект 3"/>
          <p:cNvSpPr>
            <a:spLocks noGrp="1"/>
          </p:cNvSpPr>
          <p:nvPr>
            <p:ph sz="half" idx="2"/>
          </p:nvPr>
        </p:nvSpPr>
        <p:spPr>
          <a:xfrm>
            <a:off x="5089525" y="2160588"/>
            <a:ext cx="4184650" cy="3881437"/>
          </a:xfrm>
        </p:spPr>
        <p:txBody>
          <a:bodyPr/>
          <a:lstStyle/>
          <a:p>
            <a:pPr eaLnBrk="1" hangingPunct="1"/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871538"/>
          </a:xfrm>
        </p:spPr>
        <p:txBody>
          <a:bodyPr/>
          <a:lstStyle/>
          <a:p>
            <a:pPr algn="ctr" eaLnBrk="1" hangingPunct="1"/>
            <a:r>
              <a:rPr lang="ru-RU" b="1" smtClean="0"/>
              <a:t>Белый снег пушистый</a:t>
            </a:r>
          </a:p>
        </p:txBody>
      </p:sp>
      <p:pic>
        <p:nvPicPr>
          <p:cNvPr id="3174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2263" y="1549400"/>
            <a:ext cx="3729037" cy="4972050"/>
          </a:xfrm>
        </p:spPr>
      </p:pic>
      <p:pic>
        <p:nvPicPr>
          <p:cNvPr id="31747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16500" y="1462088"/>
            <a:ext cx="3709988" cy="4862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766763"/>
          </a:xfrm>
        </p:spPr>
        <p:txBody>
          <a:bodyPr/>
          <a:lstStyle/>
          <a:p>
            <a:pPr algn="ctr" eaLnBrk="1" hangingPunct="1"/>
            <a:r>
              <a:rPr lang="ru-RU" b="1" smtClean="0"/>
              <a:t>Посадка репчатого лука</a:t>
            </a:r>
          </a:p>
        </p:txBody>
      </p:sp>
      <p:pic>
        <p:nvPicPr>
          <p:cNvPr id="32770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7863" y="2362200"/>
            <a:ext cx="4217987" cy="3132138"/>
          </a:xfrm>
        </p:spPr>
      </p:pic>
      <p:pic>
        <p:nvPicPr>
          <p:cNvPr id="32771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57888" y="1639888"/>
            <a:ext cx="3316287" cy="414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Знакомство с одуванчиком</a:t>
            </a:r>
          </a:p>
        </p:txBody>
      </p:sp>
      <p:pic>
        <p:nvPicPr>
          <p:cNvPr id="33794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475" y="1131888"/>
            <a:ext cx="3989388" cy="2992437"/>
          </a:xfrm>
        </p:spPr>
      </p:pic>
      <p:pic>
        <p:nvPicPr>
          <p:cNvPr id="33795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158038" y="1131888"/>
            <a:ext cx="3638550" cy="4138612"/>
          </a:xfrm>
        </p:spPr>
      </p:pic>
      <p:pic>
        <p:nvPicPr>
          <p:cNvPr id="33796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8300" y="2970213"/>
            <a:ext cx="2908300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677863" y="296863"/>
            <a:ext cx="8596312" cy="1009650"/>
          </a:xfrm>
        </p:spPr>
        <p:txBody>
          <a:bodyPr/>
          <a:lstStyle/>
          <a:p>
            <a:pPr algn="ctr" eaLnBrk="1" hangingPunct="1"/>
            <a:r>
              <a:rPr lang="ru-RU" b="1" smtClean="0"/>
              <a:t>Огород на окне</a:t>
            </a:r>
          </a:p>
        </p:txBody>
      </p:sp>
      <p:pic>
        <p:nvPicPr>
          <p:cNvPr id="3481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31888" y="939800"/>
            <a:ext cx="7567612" cy="5678488"/>
          </a:xfrm>
        </p:spPr>
      </p:pic>
      <p:sp>
        <p:nvSpPr>
          <p:cNvPr id="34819" name="Объект 3"/>
          <p:cNvSpPr>
            <a:spLocks noGrp="1"/>
          </p:cNvSpPr>
          <p:nvPr>
            <p:ph sz="half" idx="2"/>
          </p:nvPr>
        </p:nvSpPr>
        <p:spPr>
          <a:xfrm>
            <a:off x="5089525" y="2160588"/>
            <a:ext cx="4184650" cy="38814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677863" y="1341438"/>
            <a:ext cx="8596312" cy="3187700"/>
          </a:xfrm>
        </p:spPr>
        <p:txBody>
          <a:bodyPr/>
          <a:lstStyle/>
          <a:p>
            <a:pPr algn="ctr" eaLnBrk="1" hangingPunct="1"/>
            <a:r>
              <a:rPr lang="ru-RU" sz="8000" b="1" smtClean="0"/>
              <a:t>Спасибо за внимание!</a:t>
            </a:r>
          </a:p>
        </p:txBody>
      </p:sp>
      <p:sp>
        <p:nvSpPr>
          <p:cNvPr id="35842" name="Объект 2"/>
          <p:cNvSpPr>
            <a:spLocks noGrp="1"/>
          </p:cNvSpPr>
          <p:nvPr>
            <p:ph sz="half" idx="1"/>
          </p:nvPr>
        </p:nvSpPr>
        <p:spPr>
          <a:xfrm>
            <a:off x="677863" y="2160588"/>
            <a:ext cx="4183062" cy="38814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3" name="Объект 3"/>
          <p:cNvSpPr>
            <a:spLocks noGrp="1"/>
          </p:cNvSpPr>
          <p:nvPr>
            <p:ph sz="half" idx="2"/>
          </p:nvPr>
        </p:nvSpPr>
        <p:spPr>
          <a:xfrm>
            <a:off x="5089525" y="2160588"/>
            <a:ext cx="4184650" cy="38814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Знакомство с овощами</a:t>
            </a:r>
          </a:p>
        </p:txBody>
      </p:sp>
      <p:pic>
        <p:nvPicPr>
          <p:cNvPr id="1945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19150" y="1749425"/>
            <a:ext cx="3830638" cy="5108575"/>
          </a:xfrm>
        </p:spPr>
      </p:pic>
      <p:pic>
        <p:nvPicPr>
          <p:cNvPr id="19459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678488" y="1270000"/>
            <a:ext cx="3900487" cy="5202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Наблюдение за комнатными растениями</a:t>
            </a:r>
          </a:p>
        </p:txBody>
      </p:sp>
      <p:pic>
        <p:nvPicPr>
          <p:cNvPr id="20482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7863" y="2298700"/>
            <a:ext cx="4495800" cy="3371850"/>
          </a:xfrm>
        </p:spPr>
      </p:pic>
      <p:pic>
        <p:nvPicPr>
          <p:cNvPr id="20483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899150" y="2039938"/>
            <a:ext cx="3236913" cy="4314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77863" y="269875"/>
            <a:ext cx="8596312" cy="896938"/>
          </a:xfrm>
        </p:spPr>
        <p:txBody>
          <a:bodyPr/>
          <a:lstStyle/>
          <a:p>
            <a:pPr algn="ctr" eaLnBrk="1" hangingPunct="1"/>
            <a:r>
              <a:rPr lang="ru-RU" b="1" smtClean="0"/>
              <a:t>Уход за комнатными растениями</a:t>
            </a:r>
          </a:p>
        </p:txBody>
      </p:sp>
      <p:pic>
        <p:nvPicPr>
          <p:cNvPr id="2150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435100"/>
            <a:ext cx="2911475" cy="3881438"/>
          </a:xfrm>
        </p:spPr>
      </p:pic>
      <p:pic>
        <p:nvPicPr>
          <p:cNvPr id="21507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892925" y="1435100"/>
            <a:ext cx="2909888" cy="3881438"/>
          </a:xfrm>
        </p:spPr>
      </p:pic>
      <p:pic>
        <p:nvPicPr>
          <p:cNvPr id="21508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43300" y="2308225"/>
            <a:ext cx="3098800" cy="413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Знакомство с фруктами</a:t>
            </a:r>
          </a:p>
        </p:txBody>
      </p:sp>
      <p:pic>
        <p:nvPicPr>
          <p:cNvPr id="22530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7863" y="1576388"/>
            <a:ext cx="3614737" cy="4819650"/>
          </a:xfrm>
        </p:spPr>
      </p:pic>
      <p:pic>
        <p:nvPicPr>
          <p:cNvPr id="22531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81613" y="1574800"/>
            <a:ext cx="3548062" cy="4732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Листочки на дереве</a:t>
            </a:r>
          </a:p>
        </p:txBody>
      </p:sp>
      <p:pic>
        <p:nvPicPr>
          <p:cNvPr id="23554" name="Объект 8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7863" y="1743075"/>
            <a:ext cx="3548062" cy="4727575"/>
          </a:xfrm>
        </p:spPr>
      </p:pic>
      <p:pic>
        <p:nvPicPr>
          <p:cNvPr id="23555" name="Объект 9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38813" y="1436688"/>
            <a:ext cx="3411537" cy="4548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Путешествие в лес</a:t>
            </a:r>
          </a:p>
        </p:txBody>
      </p:sp>
      <p:sp>
        <p:nvSpPr>
          <p:cNvPr id="24578" name="Текст 2"/>
          <p:cNvSpPr>
            <a:spLocks noGrp="1"/>
          </p:cNvSpPr>
          <p:nvPr>
            <p:ph type="body" idx="1"/>
          </p:nvPr>
        </p:nvSpPr>
        <p:spPr>
          <a:xfrm>
            <a:off x="676275" y="2160588"/>
            <a:ext cx="4184650" cy="5762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6275" y="1598613"/>
            <a:ext cx="3332163" cy="4443412"/>
          </a:xfrm>
        </p:spPr>
      </p:pic>
      <p:sp>
        <p:nvSpPr>
          <p:cNvPr id="24580" name="Текст 4"/>
          <p:cNvSpPr>
            <a:spLocks noGrp="1"/>
          </p:cNvSpPr>
          <p:nvPr>
            <p:ph type="body" sz="quarter" idx="3"/>
          </p:nvPr>
        </p:nvSpPr>
        <p:spPr>
          <a:xfrm>
            <a:off x="5087938" y="2160588"/>
            <a:ext cx="4186237" cy="5762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1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942013" y="1584325"/>
            <a:ext cx="3343275" cy="4457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Знакомство с деревом, с кустарником</a:t>
            </a:r>
          </a:p>
        </p:txBody>
      </p:sp>
      <p:pic>
        <p:nvPicPr>
          <p:cNvPr id="25602" name="Объект 7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59400" y="1809750"/>
            <a:ext cx="3548063" cy="4732338"/>
          </a:xfrm>
        </p:spPr>
      </p:pic>
      <p:pic>
        <p:nvPicPr>
          <p:cNvPr id="25603" name="Объект 6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35025" y="1838325"/>
            <a:ext cx="3527425" cy="4703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677863" y="182563"/>
            <a:ext cx="8596312" cy="774700"/>
          </a:xfrm>
        </p:spPr>
        <p:txBody>
          <a:bodyPr/>
          <a:lstStyle/>
          <a:p>
            <a:pPr eaLnBrk="1" hangingPunct="1"/>
            <a:r>
              <a:rPr lang="ru-RU" b="1" smtClean="0"/>
              <a:t>Знакомство с лесными жителями</a:t>
            </a:r>
          </a:p>
        </p:txBody>
      </p:sp>
      <p:pic>
        <p:nvPicPr>
          <p:cNvPr id="26626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9538" y="1270000"/>
            <a:ext cx="2911475" cy="3881438"/>
          </a:xfrm>
        </p:spPr>
      </p:pic>
      <p:pic>
        <p:nvPicPr>
          <p:cNvPr id="26627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075488" y="1270000"/>
            <a:ext cx="2911475" cy="3881438"/>
          </a:xfrm>
        </p:spPr>
      </p:pic>
      <p:pic>
        <p:nvPicPr>
          <p:cNvPr id="26628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84525" y="3282950"/>
            <a:ext cx="37655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37000" y="850900"/>
            <a:ext cx="2259013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79</Words>
  <Application>Microsoft Office PowerPoint</Application>
  <PresentationFormat>Произвольный</PresentationFormat>
  <Paragraphs>20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Trebuchet MS</vt:lpstr>
      <vt:lpstr>Wingdings 3</vt:lpstr>
      <vt:lpstr>Calibri</vt:lpstr>
      <vt:lpstr>Times New Roman</vt:lpstr>
      <vt:lpstr>Аспект</vt:lpstr>
      <vt:lpstr>Аспект</vt:lpstr>
      <vt:lpstr>Аспект</vt:lpstr>
      <vt:lpstr>Аспект</vt:lpstr>
      <vt:lpstr>     Презентация по самообразованию на тему «Поисково-исследовательская деятельность детей младшей группы по средству экологического воспитания»</vt:lpstr>
      <vt:lpstr>Знакомство с овощами</vt:lpstr>
      <vt:lpstr>Наблюдение за комнатными растениями</vt:lpstr>
      <vt:lpstr>Уход за комнатными растениями</vt:lpstr>
      <vt:lpstr>Знакомство с фруктами</vt:lpstr>
      <vt:lpstr>Листочки на дереве</vt:lpstr>
      <vt:lpstr>Путешествие в лес</vt:lpstr>
      <vt:lpstr>Знакомство с деревом, с кустарником</vt:lpstr>
      <vt:lpstr>Знакомство с лесными жителями</vt:lpstr>
      <vt:lpstr>Кто живет в аквариуме</vt:lpstr>
      <vt:lpstr>Рассмотрим нашу елочку</vt:lpstr>
      <vt:lpstr>Кто прилетает на кормушку</vt:lpstr>
      <vt:lpstr>Знакомство с домашними животными</vt:lpstr>
      <vt:lpstr>Белый снег пушистый</vt:lpstr>
      <vt:lpstr>Посадка репчатого лука</vt:lpstr>
      <vt:lpstr>Знакомство с одуванчиком</vt:lpstr>
      <vt:lpstr>Огород на окне</vt:lpstr>
      <vt:lpstr>Спасибо за внимание!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самообразованию на тему «Поисково-исследовательская деятельность детей младшей группы по средству экологического воспитания»</dc:title>
  <dc:creator>RePack by Diakov</dc:creator>
  <cp:lastModifiedBy>doctor</cp:lastModifiedBy>
  <cp:revision>13</cp:revision>
  <dcterms:created xsi:type="dcterms:W3CDTF">2021-05-26T06:22:01Z</dcterms:created>
  <dcterms:modified xsi:type="dcterms:W3CDTF">2021-05-31T06:49:47Z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712403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