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D48ED19-BCA7-43CF-8E09-97B7F8AB3A59}">
  <a:tblStyle styleId="{8D48ED19-BCA7-43CF-8E09-97B7F8AB3A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68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846620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2404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c368056a3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c368056a3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7621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c368056a3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c368056a35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1050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c368056a35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c368056a35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7280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c368056a35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c368056a35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2887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c368056a35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c368056a35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3800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c368056a35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c368056a35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025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FE2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vBjejt4ZA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NpA19_gi5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255350" y="736550"/>
            <a:ext cx="8520600" cy="1561800"/>
          </a:xfrm>
          <a:prstGeom prst="rect">
            <a:avLst/>
          </a:prstGeom>
          <a:solidFill>
            <a:srgbClr val="CFE2F3"/>
          </a:solidFill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6200"/>
              <a:t>ТЕОРЕМА ПИФАГОРА</a:t>
            </a:r>
            <a:endParaRPr sz="62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25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ru" sz="2740" b="1" i="1"/>
              <a:t>“Геометрия владеет двумя сокровищами, одно из них-это теорема Пифагора”</a:t>
            </a:r>
            <a:endParaRPr sz="2740" b="1" i="1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ru" sz="2740" b="1" i="1"/>
              <a:t>Иоганн Кеплер</a:t>
            </a:r>
            <a:endParaRPr sz="2740" b="1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504375" y="208600"/>
            <a:ext cx="3327900" cy="43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 b="1"/>
              <a:t>Теорема: </a:t>
            </a:r>
            <a:endParaRPr sz="17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 b="1" i="1"/>
              <a:t>В прямоугольном треугольнике квадрат гипотенузы равен сумме квадратов катетов.</a:t>
            </a:r>
            <a:endParaRPr sz="1500" b="1" i="1"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endParaRPr sz="1500" b="1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075" y="571125"/>
            <a:ext cx="4572774" cy="474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8875" y="1689375"/>
            <a:ext cx="3194174" cy="274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70" name="Google Shape;70;p15" descr="Выясните, как применяется теорема Пифагора, почему она справедлива и как нам узнать, что Пифагор фактически не открыл ее." title="Теорема Пифагора. Пифагор не выводил этого уравнения.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2950" y="318800"/>
            <a:ext cx="6324900" cy="452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Интересные факты о теореме Пифагора</a:t>
            </a:r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941400"/>
          </a:xfrm>
          <a:prstGeom prst="rect">
            <a:avLst/>
          </a:prstGeom>
          <a:solidFill>
            <a:srgbClr val="6FA8DC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>
                <a:solidFill>
                  <a:srgbClr val="000000"/>
                </a:solidFill>
                <a:highlight>
                  <a:srgbClr val="A4C2F4"/>
                </a:highlight>
              </a:rPr>
              <a:t>Книга рекордов Гиннесса называет теорему Пифагора теоремой с максимальным числом доказательств. И поясняет в 1940 году была опубликована книга, которая содержала триста семьдесят доказательств теоремы Пифагора, включая одно предложенное президентом США Джеймсом Абрамом Гарфилдом. </a:t>
            </a:r>
            <a:endParaRPr sz="1350">
              <a:solidFill>
                <a:srgbClr val="000000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rgbClr val="000000"/>
              </a:solidFill>
              <a:highlight>
                <a:srgbClr val="CFE2F3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>
                <a:solidFill>
                  <a:srgbClr val="000000"/>
                </a:solidFill>
                <a:highlight>
                  <a:srgbClr val="A4C2F4"/>
                </a:highlight>
              </a:rPr>
              <a:t> Теорему Пифагора доказывали через подобные треугольники, методом площадей и даже через дифференциальные уравнения – это сделал английский математик начала двадцатого века Годфри Харди. Известны доказательства теоремы Пифагора, предложенные Евклидом и Леонардо Да Винчи. А Электроник – мальчик из чемоданчика в книге Евгения Велтистова знал целых двенадцать способов, а среди них «метод укладки паркета» и «стул невесты». </a:t>
            </a:r>
            <a:endParaRPr sz="1350">
              <a:solidFill>
                <a:srgbClr val="000000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rgbClr val="000000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>
                <a:solidFill>
                  <a:srgbClr val="000000"/>
                </a:solidFill>
                <a:highlight>
                  <a:srgbClr val="A4C2F4"/>
                </a:highlight>
              </a:rPr>
              <a:t> Только одно доказательство теоремы Пифагора нам не известно: доказательство самого Пифагора. Долгое время считалось, что доказательство Евклида и есть доказательство Пифагора, но теперь считают, что это доказательство принадлежит Евклиду. </a:t>
            </a:r>
            <a:endParaRPr sz="1350">
              <a:solidFill>
                <a:srgbClr val="000000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>
                <a:solidFill>
                  <a:schemeClr val="lt1"/>
                </a:solidFill>
                <a:highlight>
                  <a:srgbClr val="A4C2F4"/>
                </a:highlight>
              </a:rPr>
              <a:t>5. К настоящему моменту историки математики обнаружили, что теорема Пифагора не была открыта Пифагором – ее знали в разных странах задолго до древнегреческого философа и математика родом с острова Самос, жившего в VI веке до н.э.</a:t>
            </a: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>
                <a:solidFill>
                  <a:schemeClr val="lt1"/>
                </a:solidFill>
                <a:highlight>
                  <a:srgbClr val="A4C2F4"/>
                </a:highlight>
              </a:rPr>
              <a:t>3. Теорему Пифагора доказывали через подобные треугольники, методом площадей и даже через дифференциальные уравнения – это сделал английский математик начала двадцатого века Годфри Харди. Известны доказательства теоремы Пифагора, предложенные Евклидом и Леонардо Да Винчи. А Электроник – мальчик из чемоданчика в книге Евгения Велтистова знал целых двенадцать способов, а среди них «метод укладки паркета» и «стул невесты». </a:t>
            </a: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>
                <a:solidFill>
                  <a:schemeClr val="lt1"/>
                </a:solidFill>
                <a:highlight>
                  <a:srgbClr val="A4C2F4"/>
                </a:highlight>
              </a:rPr>
              <a:t>4. Только одно доказательство теоремы Пифагора нам не известно: доказательство самого Пифагора. Долгое время считалось, что доказательство Евклида и есть доказательство Пифагора, но теперь считают, что это доказательство принадлежит Евклиду. </a:t>
            </a: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50">
                <a:solidFill>
                  <a:schemeClr val="lt1"/>
                </a:solidFill>
                <a:highlight>
                  <a:srgbClr val="A4C2F4"/>
                </a:highlight>
              </a:rPr>
              <a:t>5. К настоящему моменту историки математики обнаружили, что теорема Пифагора не была открыта Пифагором – ее знали в разных странах задолго до древнегреческого философа и математика родом с острова Самос, жившего в VI веке до н.э. </a:t>
            </a:r>
            <a:endParaRPr sz="1350">
              <a:solidFill>
                <a:schemeClr val="lt1"/>
              </a:solidFill>
              <a:highlight>
                <a:srgbClr val="A4C2F4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endParaRPr sz="2100">
              <a:highlight>
                <a:srgbClr val="A4C2F4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Заполните таблицу</a:t>
            </a:r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928350"/>
            <a:ext cx="8520600" cy="421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b="1"/>
              <a:t>Дано: ABC-прямоугольный треугольник, C-прямой угол.</a:t>
            </a:r>
            <a:endParaRPr b="1"/>
          </a:p>
        </p:txBody>
      </p:sp>
      <p:graphicFrame>
        <p:nvGraphicFramePr>
          <p:cNvPr id="83" name="Google Shape;83;p17"/>
          <p:cNvGraphicFramePr/>
          <p:nvPr/>
        </p:nvGraphicFramePr>
        <p:xfrm>
          <a:off x="952500" y="1428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{8D48ED19-BCA7-43CF-8E09-97B7F8AB3A59}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300"/>
                        <a:t>a</a:t>
                      </a:r>
                      <a:endParaRPr sz="2300"/>
                    </a:p>
                  </a:txBody>
                  <a:tcPr marL="91425" marR="91425" marT="91425" marB="91425" anchor="b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300"/>
                        <a:t>b</a:t>
                      </a:r>
                      <a:endParaRPr sz="23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300"/>
                        <a:t>c</a:t>
                      </a:r>
                      <a:endParaRPr sz="23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6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8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3/7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4/7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12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13</a:t>
                      </a:r>
                      <a:endParaRPr sz="24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7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9</a:t>
                      </a:r>
                      <a:endParaRPr sz="240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1,5</a:t>
                      </a: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400"/>
                        <a:t>2,5</a:t>
                      </a:r>
                      <a:endParaRPr sz="240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Применение теоремы Пифагора.</a:t>
            </a:r>
            <a:endParaRPr/>
          </a:p>
        </p:txBody>
      </p:sp>
      <p:pic>
        <p:nvPicPr>
          <p:cNvPr id="89" name="Google Shape;89;p18" title="применение теоремы Пифагора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67275" y="972675"/>
            <a:ext cx="6409426" cy="39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Домашнее задание</a:t>
            </a:r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311700" y="1120000"/>
            <a:ext cx="8520600" cy="34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Обязательное:п.55, стр128 №483(а),484(а)</a:t>
            </a:r>
            <a:endParaRPr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b="1"/>
              <a:t>Сформулировать обратную теорему.</a:t>
            </a:r>
            <a:endParaRPr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b="1"/>
              <a:t>По желанию: Сделать сообщение о Египетском треугольнике.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Экран (16:9)</PresentationFormat>
  <Paragraphs>48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Simple Light</vt:lpstr>
      <vt:lpstr>ТЕОРЕМА ПИФАГОРА</vt:lpstr>
      <vt:lpstr>Презентация PowerPoint</vt:lpstr>
      <vt:lpstr>Презентация PowerPoint</vt:lpstr>
      <vt:lpstr>Интересные факты о теореме Пифагора</vt:lpstr>
      <vt:lpstr>Заполните таблицу</vt:lpstr>
      <vt:lpstr>Применение теоремы Пифагора.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ПИФАГОРА</dc:title>
  <dc:creator>Шель Галина Андреевна</dc:creator>
  <cp:lastModifiedBy>Шель Галина Андреевна</cp:lastModifiedBy>
  <cp:revision>1</cp:revision>
  <dcterms:modified xsi:type="dcterms:W3CDTF">2021-05-31T09:49:28Z</dcterms:modified>
</cp:coreProperties>
</file>